
<file path=[Content_Types].xml><?xml version="1.0" encoding="utf-8"?>
<Types xmlns="http://schemas.openxmlformats.org/package/2006/content-types">
  <Default Extension="gif" ContentType="image/gif"/>
  <Default Extension="jpeg" ContentType="image/jpeg"/>
  <Default Extension="jpg" ContentType="image/pn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94681"/>
  </p:normalViewPr>
  <p:slideViewPr>
    <p:cSldViewPr snapToGrid="0" snapToObjects="1">
      <p:cViewPr>
        <p:scale>
          <a:sx n="100" d="100"/>
          <a:sy n="100" d="100"/>
        </p:scale>
        <p:origin x="1470" y="-3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66" indent="0" algn="ctr">
              <a:buNone/>
              <a:defRPr sz="1500"/>
            </a:lvl2pPr>
            <a:lvl3pPr marL="685732" indent="0" algn="ctr">
              <a:buNone/>
              <a:defRPr sz="1350"/>
            </a:lvl3pPr>
            <a:lvl4pPr marL="1028599" indent="0" algn="ctr">
              <a:buNone/>
              <a:defRPr sz="1200"/>
            </a:lvl4pPr>
            <a:lvl5pPr marL="1371464" indent="0" algn="ctr">
              <a:buNone/>
              <a:defRPr sz="1200"/>
            </a:lvl5pPr>
            <a:lvl6pPr marL="1714331" indent="0" algn="ctr">
              <a:buNone/>
              <a:defRPr sz="1200"/>
            </a:lvl6pPr>
            <a:lvl7pPr marL="2057197" indent="0" algn="ctr">
              <a:buNone/>
              <a:defRPr sz="1200"/>
            </a:lvl7pPr>
            <a:lvl8pPr marL="2400063" indent="0" algn="ctr">
              <a:buNone/>
              <a:defRPr sz="1200"/>
            </a:lvl8pPr>
            <a:lvl9pPr marL="2742929"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43761E5-98FF-4744-B5AA-C197AE839669}" type="datetimeFigureOut">
              <a:rPr lang="es-ES" smtClean="0"/>
              <a:t>29/01/2021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99134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761E5-98FF-4744-B5AA-C197AE839669}" type="datetimeFigureOut">
              <a:rPr lang="es-ES" smtClean="0"/>
              <a:t>29/01/2021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101717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5"/>
            <a:ext cx="1478756" cy="839487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527405"/>
            <a:ext cx="4350544" cy="839487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761E5-98FF-4744-B5AA-C197AE839669}" type="datetimeFigureOut">
              <a:rPr lang="es-ES" smtClean="0"/>
              <a:t>29/01/2021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11784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43761E5-98FF-4744-B5AA-C197AE839669}" type="datetimeFigureOut">
              <a:rPr lang="es-ES" smtClean="0"/>
              <a:t>29/01/2021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230996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629228"/>
            <a:ext cx="5915025" cy="2166937"/>
          </a:xfrm>
        </p:spPr>
        <p:txBody>
          <a:bodyPr/>
          <a:lstStyle>
            <a:lvl1pPr marL="0" indent="0">
              <a:buNone/>
              <a:defRPr sz="1800">
                <a:solidFill>
                  <a:schemeClr val="tx1"/>
                </a:solidFill>
              </a:defRPr>
            </a:lvl1pPr>
            <a:lvl2pPr marL="342866" indent="0">
              <a:buNone/>
              <a:defRPr sz="1500">
                <a:solidFill>
                  <a:schemeClr val="tx1">
                    <a:tint val="75000"/>
                  </a:schemeClr>
                </a:solidFill>
              </a:defRPr>
            </a:lvl2pPr>
            <a:lvl3pPr marL="685732" indent="0">
              <a:buNone/>
              <a:defRPr sz="1350">
                <a:solidFill>
                  <a:schemeClr val="tx1">
                    <a:tint val="75000"/>
                  </a:schemeClr>
                </a:solidFill>
              </a:defRPr>
            </a:lvl3pPr>
            <a:lvl4pPr marL="1028599"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7" indent="0">
              <a:buNone/>
              <a:defRPr sz="1200">
                <a:solidFill>
                  <a:schemeClr val="tx1">
                    <a:tint val="75000"/>
                  </a:schemeClr>
                </a:solidFill>
              </a:defRPr>
            </a:lvl7pPr>
            <a:lvl8pPr marL="2400063" indent="0">
              <a:buNone/>
              <a:defRPr sz="1200">
                <a:solidFill>
                  <a:schemeClr val="tx1">
                    <a:tint val="75000"/>
                  </a:schemeClr>
                </a:solidFill>
              </a:defRPr>
            </a:lvl8pPr>
            <a:lvl9pPr marL="2742929"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43761E5-98FF-4744-B5AA-C197AE839669}" type="datetimeFigureOut">
              <a:rPr lang="es-ES" smtClean="0"/>
              <a:t>29/01/2021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95235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43761E5-98FF-4744-B5AA-C197AE839669}" type="datetimeFigureOut">
              <a:rPr lang="es-ES" smtClean="0"/>
              <a:t>29/01/2021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2594762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2" y="527405"/>
            <a:ext cx="5915025" cy="191470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2" y="2428349"/>
            <a:ext cx="2901255" cy="1190095"/>
          </a:xfrm>
        </p:spPr>
        <p:txBody>
          <a:bodyPr anchor="b"/>
          <a:lstStyle>
            <a:lvl1pPr marL="0" indent="0">
              <a:buNone/>
              <a:defRPr sz="1800" b="1"/>
            </a:lvl1pPr>
            <a:lvl2pPr marL="342866" indent="0">
              <a:buNone/>
              <a:defRPr sz="1500" b="1"/>
            </a:lvl2pPr>
            <a:lvl3pPr marL="685732" indent="0">
              <a:buNone/>
              <a:defRPr sz="1350" b="1"/>
            </a:lvl3pPr>
            <a:lvl4pPr marL="1028599" indent="0">
              <a:buNone/>
              <a:defRPr sz="1200" b="1"/>
            </a:lvl4pPr>
            <a:lvl5pPr marL="1371464" indent="0">
              <a:buNone/>
              <a:defRPr sz="1200" b="1"/>
            </a:lvl5pPr>
            <a:lvl6pPr marL="1714331" indent="0">
              <a:buNone/>
              <a:defRPr sz="1200" b="1"/>
            </a:lvl6pPr>
            <a:lvl7pPr marL="2057197" indent="0">
              <a:buNone/>
              <a:defRPr sz="1200" b="1"/>
            </a:lvl7pPr>
            <a:lvl8pPr marL="2400063" indent="0">
              <a:buNone/>
              <a:defRPr sz="1200" b="1"/>
            </a:lvl8pPr>
            <a:lvl9pPr marL="2742929"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472382" y="3618444"/>
            <a:ext cx="2901255"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4" y="2428349"/>
            <a:ext cx="2915543" cy="1190095"/>
          </a:xfrm>
        </p:spPr>
        <p:txBody>
          <a:bodyPr anchor="b"/>
          <a:lstStyle>
            <a:lvl1pPr marL="0" indent="0">
              <a:buNone/>
              <a:defRPr sz="1800" b="1"/>
            </a:lvl1pPr>
            <a:lvl2pPr marL="342866" indent="0">
              <a:buNone/>
              <a:defRPr sz="1500" b="1"/>
            </a:lvl2pPr>
            <a:lvl3pPr marL="685732" indent="0">
              <a:buNone/>
              <a:defRPr sz="1350" b="1"/>
            </a:lvl3pPr>
            <a:lvl4pPr marL="1028599" indent="0">
              <a:buNone/>
              <a:defRPr sz="1200" b="1"/>
            </a:lvl4pPr>
            <a:lvl5pPr marL="1371464" indent="0">
              <a:buNone/>
              <a:defRPr sz="1200" b="1"/>
            </a:lvl5pPr>
            <a:lvl6pPr marL="1714331" indent="0">
              <a:buNone/>
              <a:defRPr sz="1200" b="1"/>
            </a:lvl6pPr>
            <a:lvl7pPr marL="2057197" indent="0">
              <a:buNone/>
              <a:defRPr sz="1200" b="1"/>
            </a:lvl7pPr>
            <a:lvl8pPr marL="2400063" indent="0">
              <a:buNone/>
              <a:defRPr sz="1200" b="1"/>
            </a:lvl8pPr>
            <a:lvl9pPr marL="2742929"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3471864" y="3618444"/>
            <a:ext cx="2915543" cy="532218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43761E5-98FF-4744-B5AA-C197AE839669}" type="datetimeFigureOut">
              <a:rPr lang="es-ES" smtClean="0"/>
              <a:t>29/01/2021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400391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43761E5-98FF-4744-B5AA-C197AE839669}" type="datetimeFigureOut">
              <a:rPr lang="es-ES" smtClean="0"/>
              <a:t>29/01/2021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133840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3761E5-98FF-4744-B5AA-C197AE839669}" type="datetimeFigureOut">
              <a:rPr lang="es-ES" smtClean="0"/>
              <a:t>29/01/2021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218337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4" y="1426285"/>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1200"/>
            </a:lvl1pPr>
            <a:lvl2pPr marL="342866" indent="0">
              <a:buNone/>
              <a:defRPr sz="1050"/>
            </a:lvl2pPr>
            <a:lvl3pPr marL="685732" indent="0">
              <a:buNone/>
              <a:defRPr sz="900"/>
            </a:lvl3pPr>
            <a:lvl4pPr marL="1028599" indent="0">
              <a:buNone/>
              <a:defRPr sz="750"/>
            </a:lvl4pPr>
            <a:lvl5pPr marL="1371464" indent="0">
              <a:buNone/>
              <a:defRPr sz="750"/>
            </a:lvl5pPr>
            <a:lvl6pPr marL="1714331" indent="0">
              <a:buNone/>
              <a:defRPr sz="750"/>
            </a:lvl6pPr>
            <a:lvl7pPr marL="2057197" indent="0">
              <a:buNone/>
              <a:defRPr sz="750"/>
            </a:lvl7pPr>
            <a:lvl8pPr marL="2400063" indent="0">
              <a:buNone/>
              <a:defRPr sz="750"/>
            </a:lvl8pPr>
            <a:lvl9pPr marL="2742929"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43761E5-98FF-4744-B5AA-C197AE839669}" type="datetimeFigureOut">
              <a:rPr lang="es-ES" smtClean="0"/>
              <a:t>29/01/2021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302749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4" y="1426285"/>
            <a:ext cx="3471863" cy="7039681"/>
          </a:xfrm>
        </p:spPr>
        <p:txBody>
          <a:bodyPr anchor="t"/>
          <a:lstStyle>
            <a:lvl1pPr marL="0" indent="0">
              <a:buNone/>
              <a:defRPr sz="2400"/>
            </a:lvl1pPr>
            <a:lvl2pPr marL="342866" indent="0">
              <a:buNone/>
              <a:defRPr sz="2100"/>
            </a:lvl2pPr>
            <a:lvl3pPr marL="685732" indent="0">
              <a:buNone/>
              <a:defRPr sz="1800"/>
            </a:lvl3pPr>
            <a:lvl4pPr marL="1028599" indent="0">
              <a:buNone/>
              <a:defRPr sz="1500"/>
            </a:lvl4pPr>
            <a:lvl5pPr marL="1371464" indent="0">
              <a:buNone/>
              <a:defRPr sz="1500"/>
            </a:lvl5pPr>
            <a:lvl6pPr marL="1714331" indent="0">
              <a:buNone/>
              <a:defRPr sz="1500"/>
            </a:lvl6pPr>
            <a:lvl7pPr marL="2057197" indent="0">
              <a:buNone/>
              <a:defRPr sz="1500"/>
            </a:lvl7pPr>
            <a:lvl8pPr marL="2400063" indent="0">
              <a:buNone/>
              <a:defRPr sz="1500"/>
            </a:lvl8pPr>
            <a:lvl9pPr marL="2742929"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971802"/>
            <a:ext cx="2211884" cy="5505627"/>
          </a:xfrm>
        </p:spPr>
        <p:txBody>
          <a:bodyPr/>
          <a:lstStyle>
            <a:lvl1pPr marL="0" indent="0">
              <a:buNone/>
              <a:defRPr sz="1200"/>
            </a:lvl1pPr>
            <a:lvl2pPr marL="342866" indent="0">
              <a:buNone/>
              <a:defRPr sz="1050"/>
            </a:lvl2pPr>
            <a:lvl3pPr marL="685732" indent="0">
              <a:buNone/>
              <a:defRPr sz="900"/>
            </a:lvl3pPr>
            <a:lvl4pPr marL="1028599" indent="0">
              <a:buNone/>
              <a:defRPr sz="750"/>
            </a:lvl4pPr>
            <a:lvl5pPr marL="1371464" indent="0">
              <a:buNone/>
              <a:defRPr sz="750"/>
            </a:lvl5pPr>
            <a:lvl6pPr marL="1714331" indent="0">
              <a:buNone/>
              <a:defRPr sz="750"/>
            </a:lvl6pPr>
            <a:lvl7pPr marL="2057197" indent="0">
              <a:buNone/>
              <a:defRPr sz="750"/>
            </a:lvl7pPr>
            <a:lvl8pPr marL="2400063" indent="0">
              <a:buNone/>
              <a:defRPr sz="750"/>
            </a:lvl8pPr>
            <a:lvl9pPr marL="2742929"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43761E5-98FF-4744-B5AA-C197AE839669}" type="datetimeFigureOut">
              <a:rPr lang="es-ES" smtClean="0"/>
              <a:t>29/01/2021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A024DBDD-5719-D241-B72E-CE24B949D3CF}" type="slidenum">
              <a:rPr lang="es-ES" smtClean="0"/>
              <a:t>‹Nº›</a:t>
            </a:fld>
            <a:endParaRPr lang="es-ES"/>
          </a:p>
        </p:txBody>
      </p:sp>
    </p:spTree>
    <p:extLst>
      <p:ext uri="{BB962C8B-B14F-4D97-AF65-F5344CB8AC3E}">
        <p14:creationId xmlns:p14="http://schemas.microsoft.com/office/powerpoint/2010/main" val="225323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5"/>
            <a:ext cx="5915025" cy="191470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9181399"/>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43761E5-98FF-4744-B5AA-C197AE839669}" type="datetimeFigureOut">
              <a:rPr lang="es-ES" smtClean="0"/>
              <a:t>29/01/2021</a:t>
            </a:fld>
            <a:endParaRPr lang="es-ES"/>
          </a:p>
        </p:txBody>
      </p:sp>
      <p:sp>
        <p:nvSpPr>
          <p:cNvPr id="5" name="Footer Placeholder 4"/>
          <p:cNvSpPr>
            <a:spLocks noGrp="1"/>
          </p:cNvSpPr>
          <p:nvPr>
            <p:ph type="ftr" sz="quarter" idx="3"/>
          </p:nvPr>
        </p:nvSpPr>
        <p:spPr>
          <a:xfrm>
            <a:off x="2271714" y="9181399"/>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4843463" y="9181399"/>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024DBDD-5719-D241-B72E-CE24B949D3CF}" type="slidenum">
              <a:rPr lang="es-ES" smtClean="0"/>
              <a:t>‹Nº›</a:t>
            </a:fld>
            <a:endParaRPr lang="es-ES"/>
          </a:p>
        </p:txBody>
      </p:sp>
    </p:spTree>
    <p:extLst>
      <p:ext uri="{BB962C8B-B14F-4D97-AF65-F5344CB8AC3E}">
        <p14:creationId xmlns:p14="http://schemas.microsoft.com/office/powerpoint/2010/main" val="1683664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6" indent="-171433"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8"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4"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30"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6"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62" indent="-171433" algn="l" defTabSz="68573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2" rtl="0" eaLnBrk="1" latinLnBrk="0" hangingPunct="1">
        <a:defRPr sz="1350" kern="1200">
          <a:solidFill>
            <a:schemeClr val="tx1"/>
          </a:solidFill>
          <a:latin typeface="+mn-lt"/>
          <a:ea typeface="+mn-ea"/>
          <a:cs typeface="+mn-cs"/>
        </a:defRPr>
      </a:lvl1pPr>
      <a:lvl2pPr marL="342866" algn="l" defTabSz="685732" rtl="0" eaLnBrk="1" latinLnBrk="0" hangingPunct="1">
        <a:defRPr sz="1350" kern="1200">
          <a:solidFill>
            <a:schemeClr val="tx1"/>
          </a:solidFill>
          <a:latin typeface="+mn-lt"/>
          <a:ea typeface="+mn-ea"/>
          <a:cs typeface="+mn-cs"/>
        </a:defRPr>
      </a:lvl2pPr>
      <a:lvl3pPr marL="685732" algn="l" defTabSz="685732" rtl="0" eaLnBrk="1" latinLnBrk="0" hangingPunct="1">
        <a:defRPr sz="1350" kern="1200">
          <a:solidFill>
            <a:schemeClr val="tx1"/>
          </a:solidFill>
          <a:latin typeface="+mn-lt"/>
          <a:ea typeface="+mn-ea"/>
          <a:cs typeface="+mn-cs"/>
        </a:defRPr>
      </a:lvl3pPr>
      <a:lvl4pPr marL="1028599" algn="l" defTabSz="685732" rtl="0" eaLnBrk="1" latinLnBrk="0" hangingPunct="1">
        <a:defRPr sz="1350" kern="1200">
          <a:solidFill>
            <a:schemeClr val="tx1"/>
          </a:solidFill>
          <a:latin typeface="+mn-lt"/>
          <a:ea typeface="+mn-ea"/>
          <a:cs typeface="+mn-cs"/>
        </a:defRPr>
      </a:lvl4pPr>
      <a:lvl5pPr marL="1371464" algn="l" defTabSz="685732" rtl="0" eaLnBrk="1" latinLnBrk="0" hangingPunct="1">
        <a:defRPr sz="1350" kern="1200">
          <a:solidFill>
            <a:schemeClr val="tx1"/>
          </a:solidFill>
          <a:latin typeface="+mn-lt"/>
          <a:ea typeface="+mn-ea"/>
          <a:cs typeface="+mn-cs"/>
        </a:defRPr>
      </a:lvl5pPr>
      <a:lvl6pPr marL="1714331" algn="l" defTabSz="685732" rtl="0" eaLnBrk="1" latinLnBrk="0" hangingPunct="1">
        <a:defRPr sz="1350" kern="1200">
          <a:solidFill>
            <a:schemeClr val="tx1"/>
          </a:solidFill>
          <a:latin typeface="+mn-lt"/>
          <a:ea typeface="+mn-ea"/>
          <a:cs typeface="+mn-cs"/>
        </a:defRPr>
      </a:lvl6pPr>
      <a:lvl7pPr marL="2057197" algn="l" defTabSz="685732" rtl="0" eaLnBrk="1" latinLnBrk="0" hangingPunct="1">
        <a:defRPr sz="1350" kern="1200">
          <a:solidFill>
            <a:schemeClr val="tx1"/>
          </a:solidFill>
          <a:latin typeface="+mn-lt"/>
          <a:ea typeface="+mn-ea"/>
          <a:cs typeface="+mn-cs"/>
        </a:defRPr>
      </a:lvl7pPr>
      <a:lvl8pPr marL="2400063" algn="l" defTabSz="685732" rtl="0" eaLnBrk="1" latinLnBrk="0" hangingPunct="1">
        <a:defRPr sz="1350" kern="1200">
          <a:solidFill>
            <a:schemeClr val="tx1"/>
          </a:solidFill>
          <a:latin typeface="+mn-lt"/>
          <a:ea typeface="+mn-ea"/>
          <a:cs typeface="+mn-cs"/>
        </a:defRPr>
      </a:lvl8pPr>
      <a:lvl9pPr marL="2742929" algn="l" defTabSz="68573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gif"/><Relationship Id="rId13" Type="http://schemas.openxmlformats.org/officeDocument/2006/relationships/image" Target="../media/image6.png"/><Relationship Id="rId3" Type="http://schemas.microsoft.com/office/2007/relationships/media" Target="../media/media2.mp4"/><Relationship Id="rId7" Type="http://schemas.openxmlformats.org/officeDocument/2006/relationships/slideLayout" Target="../slideLayouts/slideLayout1.xml"/><Relationship Id="rId12"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4v"/><Relationship Id="rId11" Type="http://schemas.openxmlformats.org/officeDocument/2006/relationships/image" Target="../media/image4.jpg"/><Relationship Id="rId5" Type="http://schemas.microsoft.com/office/2007/relationships/media" Target="../media/media3.m4v"/><Relationship Id="rId10" Type="http://schemas.openxmlformats.org/officeDocument/2006/relationships/image" Target="../media/image3.png"/><Relationship Id="rId4" Type="http://schemas.openxmlformats.org/officeDocument/2006/relationships/video" Target="../media/media2.mp4"/><Relationship Id="rId9"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descr="Logotipo&#10;&#10;Descripción generada automáticamente">
            <a:extLst>
              <a:ext uri="{FF2B5EF4-FFF2-40B4-BE49-F238E27FC236}">
                <a16:creationId xmlns:a16="http://schemas.microsoft.com/office/drawing/2014/main" id="{BEB29FE7-299B-F440-B30F-9D98D8C99A64}"/>
              </a:ext>
            </a:extLst>
          </p:cNvPr>
          <p:cNvPicPr>
            <a:picLocks noChangeAspect="1"/>
          </p:cNvPicPr>
          <p:nvPr/>
        </p:nvPicPr>
        <p:blipFill>
          <a:blip r:embed="rId8">
            <a:alphaModFix amt="10000"/>
          </a:blip>
          <a:stretch>
            <a:fillRect/>
          </a:stretch>
        </p:blipFill>
        <p:spPr>
          <a:xfrm>
            <a:off x="0" y="4364941"/>
            <a:ext cx="6858000" cy="3857625"/>
          </a:xfrm>
          <a:prstGeom prst="rect">
            <a:avLst/>
          </a:prstGeom>
          <a:effectLst>
            <a:outerShdw blurRad="50800" dist="38100" algn="l" rotWithShape="0">
              <a:prstClr val="black"/>
            </a:outerShdw>
          </a:effectLst>
        </p:spPr>
      </p:pic>
      <p:sp>
        <p:nvSpPr>
          <p:cNvPr id="4" name="CuadroTexto 3">
            <a:extLst>
              <a:ext uri="{FF2B5EF4-FFF2-40B4-BE49-F238E27FC236}">
                <a16:creationId xmlns:a16="http://schemas.microsoft.com/office/drawing/2014/main" id="{6CAF8A31-F64F-F74E-B738-4BAD2C00B35C}"/>
              </a:ext>
            </a:extLst>
          </p:cNvPr>
          <p:cNvSpPr txBox="1"/>
          <p:nvPr/>
        </p:nvSpPr>
        <p:spPr>
          <a:xfrm>
            <a:off x="86264" y="243111"/>
            <a:ext cx="1794294" cy="307777"/>
          </a:xfrm>
          <a:prstGeom prst="rect">
            <a:avLst/>
          </a:prstGeom>
          <a:noFill/>
        </p:spPr>
        <p:txBody>
          <a:bodyPr wrap="square" rtlCol="0">
            <a:spAutoFit/>
          </a:bodyPr>
          <a:lstStyle/>
          <a:p>
            <a:r>
              <a:rPr lang="es-ES" sz="1400" b="1" dirty="0">
                <a:latin typeface="Arial" panose="020B0604020202020204" pitchFamily="34" charset="0"/>
                <a:cs typeface="Arial" panose="020B0604020202020204" pitchFamily="34" charset="0"/>
              </a:rPr>
              <a:t>Tarea</a:t>
            </a:r>
          </a:p>
        </p:txBody>
      </p:sp>
      <p:sp>
        <p:nvSpPr>
          <p:cNvPr id="5" name="CuadroTexto 4">
            <a:extLst>
              <a:ext uri="{FF2B5EF4-FFF2-40B4-BE49-F238E27FC236}">
                <a16:creationId xmlns:a16="http://schemas.microsoft.com/office/drawing/2014/main" id="{26827F3D-F951-AD41-B801-CC67E0FDDDB0}"/>
              </a:ext>
            </a:extLst>
          </p:cNvPr>
          <p:cNvSpPr txBox="1"/>
          <p:nvPr/>
        </p:nvSpPr>
        <p:spPr>
          <a:xfrm>
            <a:off x="86264" y="628425"/>
            <a:ext cx="192776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Nombre</a:t>
            </a:r>
          </a:p>
        </p:txBody>
      </p:sp>
      <p:sp>
        <p:nvSpPr>
          <p:cNvPr id="6" name="CuadroTexto 5">
            <a:extLst>
              <a:ext uri="{FF2B5EF4-FFF2-40B4-BE49-F238E27FC236}">
                <a16:creationId xmlns:a16="http://schemas.microsoft.com/office/drawing/2014/main" id="{1CBFB988-179C-384A-A2BB-ED63302D2359}"/>
              </a:ext>
            </a:extLst>
          </p:cNvPr>
          <p:cNvSpPr txBox="1"/>
          <p:nvPr/>
        </p:nvSpPr>
        <p:spPr>
          <a:xfrm>
            <a:off x="86265" y="890035"/>
            <a:ext cx="1794294" cy="400110"/>
          </a:xfrm>
          <a:prstGeom prst="rect">
            <a:avLst/>
          </a:prstGeom>
          <a:noFill/>
        </p:spPr>
        <p:txBody>
          <a:bodyPr wrap="square" rtlCol="0">
            <a:spAutoFit/>
          </a:bodyPr>
          <a:lstStyle/>
          <a:p>
            <a:r>
              <a:rPr lang="es-ES" sz="1000" b="1" dirty="0">
                <a:latin typeface="Arial" panose="020B0604020202020204" pitchFamily="34" charset="0"/>
                <a:cs typeface="Arial" panose="020B0604020202020204" pitchFamily="34" charset="0"/>
              </a:rPr>
              <a:t>Mantener y progresar </a:t>
            </a:r>
            <a:endParaRPr lang="es-ES" sz="1000" dirty="0">
              <a:latin typeface="Arial" panose="020B0604020202020204" pitchFamily="34" charset="0"/>
              <a:cs typeface="Arial" panose="020B0604020202020204" pitchFamily="34" charset="0"/>
            </a:endParaRPr>
          </a:p>
          <a:p>
            <a:r>
              <a:rPr lang="es-ES" sz="1000" dirty="0">
                <a:latin typeface="Arial" panose="020B0604020202020204" pitchFamily="34" charset="0"/>
                <a:cs typeface="Arial" panose="020B0604020202020204" pitchFamily="34" charset="0"/>
              </a:rPr>
              <a:t>Conectar con avanzados</a:t>
            </a:r>
          </a:p>
        </p:txBody>
      </p:sp>
      <p:sp>
        <p:nvSpPr>
          <p:cNvPr id="7" name="CuadroTexto 6">
            <a:extLst>
              <a:ext uri="{FF2B5EF4-FFF2-40B4-BE49-F238E27FC236}">
                <a16:creationId xmlns:a16="http://schemas.microsoft.com/office/drawing/2014/main" id="{EAFAEFB9-6AA8-9943-983D-2E6C823F3805}"/>
              </a:ext>
            </a:extLst>
          </p:cNvPr>
          <p:cNvSpPr txBox="1"/>
          <p:nvPr/>
        </p:nvSpPr>
        <p:spPr>
          <a:xfrm>
            <a:off x="1880559" y="628425"/>
            <a:ext cx="129753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Nº Jugadores</a:t>
            </a:r>
          </a:p>
        </p:txBody>
      </p:sp>
      <p:sp>
        <p:nvSpPr>
          <p:cNvPr id="8" name="CuadroTexto 7">
            <a:extLst>
              <a:ext uri="{FF2B5EF4-FFF2-40B4-BE49-F238E27FC236}">
                <a16:creationId xmlns:a16="http://schemas.microsoft.com/office/drawing/2014/main" id="{4D491001-E6BE-3043-B4E2-CA2F21CE92DC}"/>
              </a:ext>
            </a:extLst>
          </p:cNvPr>
          <p:cNvSpPr txBox="1"/>
          <p:nvPr/>
        </p:nvSpPr>
        <p:spPr>
          <a:xfrm>
            <a:off x="1880559" y="890035"/>
            <a:ext cx="1207699"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9</a:t>
            </a:r>
          </a:p>
        </p:txBody>
      </p:sp>
      <p:sp>
        <p:nvSpPr>
          <p:cNvPr id="9" name="CuadroTexto 8">
            <a:extLst>
              <a:ext uri="{FF2B5EF4-FFF2-40B4-BE49-F238E27FC236}">
                <a16:creationId xmlns:a16="http://schemas.microsoft.com/office/drawing/2014/main" id="{720B2954-C8D4-8C40-8CFA-AB3B859A7523}"/>
              </a:ext>
            </a:extLst>
          </p:cNvPr>
          <p:cNvSpPr txBox="1"/>
          <p:nvPr/>
        </p:nvSpPr>
        <p:spPr>
          <a:xfrm>
            <a:off x="3088258" y="628425"/>
            <a:ext cx="129753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Nº Porteros</a:t>
            </a:r>
          </a:p>
        </p:txBody>
      </p:sp>
      <p:sp>
        <p:nvSpPr>
          <p:cNvPr id="10" name="CuadroTexto 9">
            <a:extLst>
              <a:ext uri="{FF2B5EF4-FFF2-40B4-BE49-F238E27FC236}">
                <a16:creationId xmlns:a16="http://schemas.microsoft.com/office/drawing/2014/main" id="{049A87C4-CAB9-644A-B63C-7E43526AED65}"/>
              </a:ext>
            </a:extLst>
          </p:cNvPr>
          <p:cNvSpPr txBox="1"/>
          <p:nvPr/>
        </p:nvSpPr>
        <p:spPr>
          <a:xfrm>
            <a:off x="3088258" y="890035"/>
            <a:ext cx="1207699"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2</a:t>
            </a:r>
          </a:p>
        </p:txBody>
      </p:sp>
      <p:sp>
        <p:nvSpPr>
          <p:cNvPr id="11" name="CuadroTexto 10">
            <a:extLst>
              <a:ext uri="{FF2B5EF4-FFF2-40B4-BE49-F238E27FC236}">
                <a16:creationId xmlns:a16="http://schemas.microsoft.com/office/drawing/2014/main" id="{CD3DF65B-0F6E-0748-8777-00D2CC58489D}"/>
              </a:ext>
            </a:extLst>
          </p:cNvPr>
          <p:cNvSpPr txBox="1"/>
          <p:nvPr/>
        </p:nvSpPr>
        <p:spPr>
          <a:xfrm>
            <a:off x="4295956" y="628425"/>
            <a:ext cx="1862887"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Espacio Ancho x Largo</a:t>
            </a:r>
          </a:p>
        </p:txBody>
      </p:sp>
      <p:sp>
        <p:nvSpPr>
          <p:cNvPr id="12" name="CuadroTexto 11">
            <a:extLst>
              <a:ext uri="{FF2B5EF4-FFF2-40B4-BE49-F238E27FC236}">
                <a16:creationId xmlns:a16="http://schemas.microsoft.com/office/drawing/2014/main" id="{BE1E824C-4A79-7842-8D40-5E6D536B9271}"/>
              </a:ext>
            </a:extLst>
          </p:cNvPr>
          <p:cNvSpPr txBox="1"/>
          <p:nvPr/>
        </p:nvSpPr>
        <p:spPr>
          <a:xfrm>
            <a:off x="4295957" y="890035"/>
            <a:ext cx="173390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15x30 metros</a:t>
            </a:r>
          </a:p>
        </p:txBody>
      </p:sp>
      <p:sp>
        <p:nvSpPr>
          <p:cNvPr id="14" name="CuadroTexto 13">
            <a:extLst>
              <a:ext uri="{FF2B5EF4-FFF2-40B4-BE49-F238E27FC236}">
                <a16:creationId xmlns:a16="http://schemas.microsoft.com/office/drawing/2014/main" id="{BD126A0E-EB0A-ED49-B4EC-CE995ADCFDFB}"/>
              </a:ext>
            </a:extLst>
          </p:cNvPr>
          <p:cNvSpPr txBox="1"/>
          <p:nvPr/>
        </p:nvSpPr>
        <p:spPr>
          <a:xfrm>
            <a:off x="86265" y="1309956"/>
            <a:ext cx="1186317"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Tiempo </a:t>
            </a:r>
            <a:r>
              <a:rPr lang="es-ES" sz="1000" b="1" dirty="0" err="1">
                <a:solidFill>
                  <a:srgbClr val="0070C0"/>
                </a:solidFill>
                <a:latin typeface="Arial" panose="020B0604020202020204" pitchFamily="34" charset="0"/>
                <a:cs typeface="Arial" panose="020B0604020202020204" pitchFamily="34" charset="0"/>
              </a:rPr>
              <a:t>Repet</a:t>
            </a:r>
            <a:r>
              <a:rPr lang="es-ES" sz="1000" b="1" dirty="0">
                <a:solidFill>
                  <a:srgbClr val="0070C0"/>
                </a:solidFill>
                <a:latin typeface="Arial" panose="020B0604020202020204" pitchFamily="34" charset="0"/>
                <a:cs typeface="Arial" panose="020B0604020202020204" pitchFamily="34" charset="0"/>
              </a:rPr>
              <a:t>.</a:t>
            </a:r>
          </a:p>
        </p:txBody>
      </p:sp>
      <p:sp>
        <p:nvSpPr>
          <p:cNvPr id="15" name="CuadroTexto 14">
            <a:extLst>
              <a:ext uri="{FF2B5EF4-FFF2-40B4-BE49-F238E27FC236}">
                <a16:creationId xmlns:a16="http://schemas.microsoft.com/office/drawing/2014/main" id="{88607D35-D83F-934C-83CD-A16B37C9FA26}"/>
              </a:ext>
            </a:extLst>
          </p:cNvPr>
          <p:cNvSpPr txBox="1"/>
          <p:nvPr/>
        </p:nvSpPr>
        <p:spPr>
          <a:xfrm>
            <a:off x="86265" y="1571566"/>
            <a:ext cx="1104181"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3`</a:t>
            </a:r>
          </a:p>
        </p:txBody>
      </p:sp>
      <p:sp>
        <p:nvSpPr>
          <p:cNvPr id="16" name="CuadroTexto 15">
            <a:extLst>
              <a:ext uri="{FF2B5EF4-FFF2-40B4-BE49-F238E27FC236}">
                <a16:creationId xmlns:a16="http://schemas.microsoft.com/office/drawing/2014/main" id="{944883D4-0836-8C41-97C3-D5A0EA44FDCC}"/>
              </a:ext>
            </a:extLst>
          </p:cNvPr>
          <p:cNvSpPr txBox="1"/>
          <p:nvPr/>
        </p:nvSpPr>
        <p:spPr>
          <a:xfrm>
            <a:off x="1299016" y="1309956"/>
            <a:ext cx="819432" cy="246221"/>
          </a:xfrm>
          <a:prstGeom prst="rect">
            <a:avLst/>
          </a:prstGeom>
          <a:noFill/>
        </p:spPr>
        <p:txBody>
          <a:bodyPr wrap="square" rtlCol="0">
            <a:spAutoFit/>
          </a:bodyPr>
          <a:lstStyle/>
          <a:p>
            <a:r>
              <a:rPr lang="es-ES" sz="1000" b="1" dirty="0" err="1">
                <a:solidFill>
                  <a:srgbClr val="0070C0"/>
                </a:solidFill>
                <a:latin typeface="Arial" panose="020B0604020202020204" pitchFamily="34" charset="0"/>
                <a:cs typeface="Arial" panose="020B0604020202020204" pitchFamily="34" charset="0"/>
              </a:rPr>
              <a:t>Repet</a:t>
            </a:r>
            <a:r>
              <a:rPr lang="es-ES" sz="1000" b="1" dirty="0">
                <a:solidFill>
                  <a:srgbClr val="0070C0"/>
                </a:solidFill>
                <a:latin typeface="Arial" panose="020B0604020202020204" pitchFamily="34" charset="0"/>
                <a:cs typeface="Arial" panose="020B0604020202020204" pitchFamily="34" charset="0"/>
              </a:rPr>
              <a:t>.</a:t>
            </a:r>
          </a:p>
        </p:txBody>
      </p:sp>
      <p:sp>
        <p:nvSpPr>
          <p:cNvPr id="17" name="CuadroTexto 16">
            <a:extLst>
              <a:ext uri="{FF2B5EF4-FFF2-40B4-BE49-F238E27FC236}">
                <a16:creationId xmlns:a16="http://schemas.microsoft.com/office/drawing/2014/main" id="{579FC4B4-A054-2F41-9E99-36F17CA18A83}"/>
              </a:ext>
            </a:extLst>
          </p:cNvPr>
          <p:cNvSpPr txBox="1"/>
          <p:nvPr/>
        </p:nvSpPr>
        <p:spPr>
          <a:xfrm>
            <a:off x="1299016" y="1571567"/>
            <a:ext cx="581544"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2</a:t>
            </a:r>
          </a:p>
        </p:txBody>
      </p:sp>
      <p:sp>
        <p:nvSpPr>
          <p:cNvPr id="18" name="CuadroTexto 17">
            <a:extLst>
              <a:ext uri="{FF2B5EF4-FFF2-40B4-BE49-F238E27FC236}">
                <a16:creationId xmlns:a16="http://schemas.microsoft.com/office/drawing/2014/main" id="{C86D9881-DEB3-BB43-84BC-69BE7A40059C}"/>
              </a:ext>
            </a:extLst>
          </p:cNvPr>
          <p:cNvSpPr txBox="1"/>
          <p:nvPr/>
        </p:nvSpPr>
        <p:spPr>
          <a:xfrm>
            <a:off x="1880558" y="1309956"/>
            <a:ext cx="1455093"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Desc. entre Repe</a:t>
            </a:r>
          </a:p>
        </p:txBody>
      </p:sp>
      <p:sp>
        <p:nvSpPr>
          <p:cNvPr id="19" name="CuadroTexto 18">
            <a:extLst>
              <a:ext uri="{FF2B5EF4-FFF2-40B4-BE49-F238E27FC236}">
                <a16:creationId xmlns:a16="http://schemas.microsoft.com/office/drawing/2014/main" id="{3F4E2E8B-04E6-F543-96C4-52CA80C2A079}"/>
              </a:ext>
            </a:extLst>
          </p:cNvPr>
          <p:cNvSpPr txBox="1"/>
          <p:nvPr/>
        </p:nvSpPr>
        <p:spPr>
          <a:xfrm>
            <a:off x="1880559" y="1571566"/>
            <a:ext cx="135434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30´</a:t>
            </a:r>
          </a:p>
        </p:txBody>
      </p:sp>
      <p:sp>
        <p:nvSpPr>
          <p:cNvPr id="20" name="CuadroTexto 19">
            <a:extLst>
              <a:ext uri="{FF2B5EF4-FFF2-40B4-BE49-F238E27FC236}">
                <a16:creationId xmlns:a16="http://schemas.microsoft.com/office/drawing/2014/main" id="{DB925119-2D5B-1240-9C9C-450AAD67F4B4}"/>
              </a:ext>
            </a:extLst>
          </p:cNvPr>
          <p:cNvSpPr txBox="1"/>
          <p:nvPr/>
        </p:nvSpPr>
        <p:spPr>
          <a:xfrm>
            <a:off x="3088258" y="1309955"/>
            <a:ext cx="646981"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Series</a:t>
            </a:r>
          </a:p>
        </p:txBody>
      </p:sp>
      <p:sp>
        <p:nvSpPr>
          <p:cNvPr id="21" name="CuadroTexto 20">
            <a:extLst>
              <a:ext uri="{FF2B5EF4-FFF2-40B4-BE49-F238E27FC236}">
                <a16:creationId xmlns:a16="http://schemas.microsoft.com/office/drawing/2014/main" id="{B966E2FB-EB51-5947-9A65-6D87A0AEA189}"/>
              </a:ext>
            </a:extLst>
          </p:cNvPr>
          <p:cNvSpPr txBox="1"/>
          <p:nvPr/>
        </p:nvSpPr>
        <p:spPr>
          <a:xfrm>
            <a:off x="3088258" y="1571565"/>
            <a:ext cx="646981"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2</a:t>
            </a:r>
          </a:p>
        </p:txBody>
      </p:sp>
      <p:sp>
        <p:nvSpPr>
          <p:cNvPr id="22" name="CuadroTexto 21">
            <a:extLst>
              <a:ext uri="{FF2B5EF4-FFF2-40B4-BE49-F238E27FC236}">
                <a16:creationId xmlns:a16="http://schemas.microsoft.com/office/drawing/2014/main" id="{0AF0009B-2DB5-6D4D-B0BD-B01E637AD351}"/>
              </a:ext>
            </a:extLst>
          </p:cNvPr>
          <p:cNvSpPr txBox="1"/>
          <p:nvPr/>
        </p:nvSpPr>
        <p:spPr>
          <a:xfrm>
            <a:off x="3645402" y="1298541"/>
            <a:ext cx="129753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Desc. Entre Series</a:t>
            </a:r>
          </a:p>
        </p:txBody>
      </p:sp>
      <p:sp>
        <p:nvSpPr>
          <p:cNvPr id="23" name="CuadroTexto 22">
            <a:extLst>
              <a:ext uri="{FF2B5EF4-FFF2-40B4-BE49-F238E27FC236}">
                <a16:creationId xmlns:a16="http://schemas.microsoft.com/office/drawing/2014/main" id="{65D91ACD-3FF0-4649-B114-A7F30D2FB494}"/>
              </a:ext>
            </a:extLst>
          </p:cNvPr>
          <p:cNvSpPr txBox="1"/>
          <p:nvPr/>
        </p:nvSpPr>
        <p:spPr>
          <a:xfrm>
            <a:off x="3645402" y="1560151"/>
            <a:ext cx="1297535"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2´</a:t>
            </a:r>
          </a:p>
        </p:txBody>
      </p:sp>
      <p:sp>
        <p:nvSpPr>
          <p:cNvPr id="24" name="CuadroTexto 23">
            <a:extLst>
              <a:ext uri="{FF2B5EF4-FFF2-40B4-BE49-F238E27FC236}">
                <a16:creationId xmlns:a16="http://schemas.microsoft.com/office/drawing/2014/main" id="{940FB988-60EB-9041-856D-C4DAF3357096}"/>
              </a:ext>
            </a:extLst>
          </p:cNvPr>
          <p:cNvSpPr txBox="1"/>
          <p:nvPr/>
        </p:nvSpPr>
        <p:spPr>
          <a:xfrm>
            <a:off x="4851313" y="1301315"/>
            <a:ext cx="129753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Tiempo Total</a:t>
            </a:r>
          </a:p>
        </p:txBody>
      </p:sp>
      <p:sp>
        <p:nvSpPr>
          <p:cNvPr id="25" name="CuadroTexto 24">
            <a:extLst>
              <a:ext uri="{FF2B5EF4-FFF2-40B4-BE49-F238E27FC236}">
                <a16:creationId xmlns:a16="http://schemas.microsoft.com/office/drawing/2014/main" id="{46A0DAE0-FD03-2B4C-B9A6-15E3A31C94B2}"/>
              </a:ext>
            </a:extLst>
          </p:cNvPr>
          <p:cNvSpPr txBox="1"/>
          <p:nvPr/>
        </p:nvSpPr>
        <p:spPr>
          <a:xfrm>
            <a:off x="4851313" y="1562925"/>
            <a:ext cx="1297535"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20`</a:t>
            </a:r>
          </a:p>
        </p:txBody>
      </p:sp>
      <p:sp>
        <p:nvSpPr>
          <p:cNvPr id="26" name="CuadroTexto 25">
            <a:extLst>
              <a:ext uri="{FF2B5EF4-FFF2-40B4-BE49-F238E27FC236}">
                <a16:creationId xmlns:a16="http://schemas.microsoft.com/office/drawing/2014/main" id="{0F4F359A-901C-7843-AC61-0FFC46AFB0A7}"/>
              </a:ext>
            </a:extLst>
          </p:cNvPr>
          <p:cNvSpPr txBox="1"/>
          <p:nvPr/>
        </p:nvSpPr>
        <p:spPr>
          <a:xfrm>
            <a:off x="89838" y="1906405"/>
            <a:ext cx="1927765"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Descripción</a:t>
            </a:r>
          </a:p>
        </p:txBody>
      </p:sp>
      <p:sp>
        <p:nvSpPr>
          <p:cNvPr id="27" name="CuadroTexto 26">
            <a:extLst>
              <a:ext uri="{FF2B5EF4-FFF2-40B4-BE49-F238E27FC236}">
                <a16:creationId xmlns:a16="http://schemas.microsoft.com/office/drawing/2014/main" id="{56B30218-5904-F945-8558-12DE6B2F76D7}"/>
              </a:ext>
            </a:extLst>
          </p:cNvPr>
          <p:cNvSpPr txBox="1"/>
          <p:nvPr/>
        </p:nvSpPr>
        <p:spPr>
          <a:xfrm>
            <a:off x="89837" y="2168015"/>
            <a:ext cx="6678325" cy="1323439"/>
          </a:xfrm>
          <a:prstGeom prst="rect">
            <a:avLst/>
          </a:prstGeom>
          <a:noFill/>
        </p:spPr>
        <p:txBody>
          <a:bodyPr wrap="square" rtlCol="0" anchor="t">
            <a:spAutoFit/>
          </a:bodyPr>
          <a:lstStyle/>
          <a:p>
            <a:pPr algn="just"/>
            <a:r>
              <a:rPr lang="es-ES" sz="1000" dirty="0">
                <a:latin typeface="Arial" panose="020B0604020202020204" pitchFamily="34" charset="0"/>
                <a:cs typeface="Arial" panose="020B0604020202020204" pitchFamily="34" charset="0"/>
              </a:rPr>
              <a:t>Dividimos la tarea en 3 subespacios y colocamos 2 porterías fuera de cada lado del ejercicio (4 total).</a:t>
            </a:r>
          </a:p>
          <a:p>
            <a:pPr algn="just"/>
            <a:r>
              <a:rPr lang="es-ES" sz="1000" dirty="0">
                <a:latin typeface="Arial" panose="020B0604020202020204" pitchFamily="34" charset="0"/>
                <a:cs typeface="Arial" panose="020B0604020202020204" pitchFamily="34" charset="0"/>
              </a:rPr>
              <a:t> En cada una de las subzonas situamos 2 jugadores ofensivos que no pueden moverse de su zona. Además el equipo poseedor cuenta con el apoyo en momento con balón de 2 porteros situados en la </a:t>
            </a:r>
            <a:r>
              <a:rPr lang="es-ES" sz="1000" dirty="0" err="1">
                <a:latin typeface="Arial" panose="020B0604020202020204" pitchFamily="34" charset="0"/>
                <a:cs typeface="Arial" panose="020B0604020202020204" pitchFamily="34" charset="0"/>
              </a:rPr>
              <a:t>profundidad.Los</a:t>
            </a:r>
            <a:r>
              <a:rPr lang="es-ES" sz="1000" dirty="0">
                <a:latin typeface="Arial" panose="020B0604020202020204" pitchFamily="34" charset="0"/>
                <a:cs typeface="Arial" panose="020B0604020202020204" pitchFamily="34" charset="0"/>
              </a:rPr>
              <a:t> 3 jugadores que roban se pueden mover libremente por las 3 subzonas</a:t>
            </a:r>
          </a:p>
          <a:p>
            <a:pPr algn="just"/>
            <a:r>
              <a:rPr lang="es-ES" sz="1000" dirty="0">
                <a:latin typeface="Arial" panose="020B0604020202020204" pitchFamily="34" charset="0"/>
                <a:cs typeface="Arial" panose="020B0604020202020204" pitchFamily="34" charset="0"/>
              </a:rPr>
              <a:t>El objetivo del ejercicio es conectar con siguiente zona y mantener el balón. Cuando el equipo en inferioridad roba trata de meter gol en las porterías pequeñas del espacio donde ha robado el balón. Los porteros sólo actúan con el equipo en superioridad y sólo con el pie, simulando una salida de balón con estructura de portero+2 centrales.</a:t>
            </a:r>
          </a:p>
          <a:p>
            <a:pPr algn="just"/>
            <a:r>
              <a:rPr lang="es-ES" sz="1000" dirty="0">
                <a:latin typeface="Arial" panose="020B0604020202020204" pitchFamily="34" charset="0"/>
                <a:cs typeface="Arial" panose="020B0604020202020204" pitchFamily="34" charset="0"/>
              </a:rPr>
              <a:t>Después de cada serie se cambian los roles y se contarán los goles metidos por el equipo en inferioridad.</a:t>
            </a:r>
          </a:p>
        </p:txBody>
      </p:sp>
      <p:sp>
        <p:nvSpPr>
          <p:cNvPr id="28" name="CuadroTexto 27">
            <a:extLst>
              <a:ext uri="{FF2B5EF4-FFF2-40B4-BE49-F238E27FC236}">
                <a16:creationId xmlns:a16="http://schemas.microsoft.com/office/drawing/2014/main" id="{F6C4F87A-46C2-7446-AA12-1BD62C1EF9A4}"/>
              </a:ext>
            </a:extLst>
          </p:cNvPr>
          <p:cNvSpPr txBox="1"/>
          <p:nvPr/>
        </p:nvSpPr>
        <p:spPr>
          <a:xfrm>
            <a:off x="86820" y="3554703"/>
            <a:ext cx="192776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Variantes</a:t>
            </a:r>
          </a:p>
        </p:txBody>
      </p:sp>
      <p:sp>
        <p:nvSpPr>
          <p:cNvPr id="30" name="CuadroTexto 29">
            <a:extLst>
              <a:ext uri="{FF2B5EF4-FFF2-40B4-BE49-F238E27FC236}">
                <a16:creationId xmlns:a16="http://schemas.microsoft.com/office/drawing/2014/main" id="{68B1C6A7-C154-CF44-802E-9B8344FF9D78}"/>
              </a:ext>
            </a:extLst>
          </p:cNvPr>
          <p:cNvSpPr txBox="1"/>
          <p:nvPr/>
        </p:nvSpPr>
        <p:spPr>
          <a:xfrm>
            <a:off x="86820" y="3819370"/>
            <a:ext cx="1927764" cy="2246769"/>
          </a:xfrm>
          <a:prstGeom prst="rect">
            <a:avLst/>
          </a:prstGeom>
          <a:noFill/>
        </p:spPr>
        <p:txBody>
          <a:bodyPr wrap="square" rtlCol="0" anchor="t">
            <a:spAutoFit/>
          </a:bodyPr>
          <a:lstStyle/>
          <a:p>
            <a:r>
              <a:rPr lang="es-ES" sz="1000" dirty="0">
                <a:latin typeface="Arial" panose="020B0604020202020204" pitchFamily="34" charset="0"/>
                <a:cs typeface="Arial" panose="020B0604020202020204" pitchFamily="34" charset="0"/>
              </a:rPr>
              <a:t>Quitar los porteros y dejar moverse a los jugadores en intermedias. Así generar la superioridad con jugadores que aparecen y no que están por la propia estructura de la tarea.</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sp>
        <p:nvSpPr>
          <p:cNvPr id="31" name="CuadroTexto 30">
            <a:extLst>
              <a:ext uri="{FF2B5EF4-FFF2-40B4-BE49-F238E27FC236}">
                <a16:creationId xmlns:a16="http://schemas.microsoft.com/office/drawing/2014/main" id="{39154B6C-9F58-5240-B282-B352B2F2F335}"/>
              </a:ext>
            </a:extLst>
          </p:cNvPr>
          <p:cNvSpPr txBox="1"/>
          <p:nvPr/>
        </p:nvSpPr>
        <p:spPr>
          <a:xfrm>
            <a:off x="2119003" y="3561746"/>
            <a:ext cx="152695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Objetivos Técnicos</a:t>
            </a:r>
          </a:p>
        </p:txBody>
      </p:sp>
      <p:sp>
        <p:nvSpPr>
          <p:cNvPr id="32" name="CuadroTexto 31">
            <a:extLst>
              <a:ext uri="{FF2B5EF4-FFF2-40B4-BE49-F238E27FC236}">
                <a16:creationId xmlns:a16="http://schemas.microsoft.com/office/drawing/2014/main" id="{9913232D-916E-114B-93C4-FC8CF2CCAEA7}"/>
              </a:ext>
            </a:extLst>
          </p:cNvPr>
          <p:cNvSpPr txBox="1"/>
          <p:nvPr/>
        </p:nvSpPr>
        <p:spPr>
          <a:xfrm>
            <a:off x="2119002" y="3826412"/>
            <a:ext cx="1526400" cy="1938992"/>
          </a:xfrm>
          <a:prstGeom prst="rect">
            <a:avLst/>
          </a:prstGeom>
          <a:noFill/>
        </p:spPr>
        <p:txBody>
          <a:bodyPr wrap="square" rtlCol="0" anchor="t">
            <a:spAutoFit/>
          </a:bodyPr>
          <a:lstStyle/>
          <a:p>
            <a:endParaRPr lang="es-ES" sz="1000" dirty="0">
              <a:solidFill>
                <a:schemeClr val="accent6"/>
              </a:solidFill>
              <a:latin typeface="Arial" panose="020B0604020202020204" pitchFamily="34" charset="0"/>
              <a:cs typeface="Arial" panose="020B0604020202020204" pitchFamily="34" charset="0"/>
            </a:endParaRP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Pase corto, pase largo. </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Paredes</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Fintas</a:t>
            </a:r>
          </a:p>
          <a:p>
            <a:pPr marL="171433" indent="-171433">
              <a:buFont typeface="Arial" panose="020B0604020202020204" pitchFamily="34" charset="0"/>
              <a:buChar char="•"/>
            </a:pPr>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C6AA97A9-6F5C-DB49-8162-27E15EB6E094}"/>
              </a:ext>
            </a:extLst>
          </p:cNvPr>
          <p:cNvSpPr txBox="1"/>
          <p:nvPr/>
        </p:nvSpPr>
        <p:spPr>
          <a:xfrm>
            <a:off x="3645402" y="3551538"/>
            <a:ext cx="1526400"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Objetivos Tácticos</a:t>
            </a:r>
          </a:p>
        </p:txBody>
      </p:sp>
      <p:sp>
        <p:nvSpPr>
          <p:cNvPr id="34" name="CuadroTexto 33">
            <a:extLst>
              <a:ext uri="{FF2B5EF4-FFF2-40B4-BE49-F238E27FC236}">
                <a16:creationId xmlns:a16="http://schemas.microsoft.com/office/drawing/2014/main" id="{9173663E-7E3D-EA4F-B336-0DD2072DB5A3}"/>
              </a:ext>
            </a:extLst>
          </p:cNvPr>
          <p:cNvSpPr txBox="1"/>
          <p:nvPr/>
        </p:nvSpPr>
        <p:spPr>
          <a:xfrm>
            <a:off x="3645402" y="3816204"/>
            <a:ext cx="1526400" cy="2246769"/>
          </a:xfrm>
          <a:prstGeom prst="rect">
            <a:avLst/>
          </a:prstGeom>
          <a:noFill/>
        </p:spPr>
        <p:txBody>
          <a:bodyPr wrap="square" rtlCol="0" anchor="t">
            <a:spAutoFit/>
          </a:bodyPr>
          <a:lstStyle/>
          <a:p>
            <a:endParaRPr lang="es-ES" sz="1000" dirty="0">
              <a:solidFill>
                <a:schemeClr val="accent6"/>
              </a:solidFill>
              <a:latin typeface="Arial" panose="020B0604020202020204" pitchFamily="34" charset="0"/>
              <a:cs typeface="Arial" panose="020B0604020202020204" pitchFamily="34" charset="0"/>
            </a:endParaRP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Trayectorias de acoso y valorar número de acosadores.</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3er hombre</a:t>
            </a: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Conexión con siguiente línea</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pic>
        <p:nvPicPr>
          <p:cNvPr id="36" name="Imagen 35">
            <a:extLst>
              <a:ext uri="{FF2B5EF4-FFF2-40B4-BE49-F238E27FC236}">
                <a16:creationId xmlns:a16="http://schemas.microsoft.com/office/drawing/2014/main" id="{37EAA42E-9CDC-6642-9ABD-54C78ABD6A20}"/>
              </a:ext>
            </a:extLst>
          </p:cNvPr>
          <p:cNvPicPr>
            <a:picLocks/>
          </p:cNvPicPr>
          <p:nvPr/>
        </p:nvPicPr>
        <p:blipFill>
          <a:blip r:embed="rId9"/>
          <a:srcRect/>
          <a:stretch/>
        </p:blipFill>
        <p:spPr>
          <a:xfrm>
            <a:off x="205153" y="7275190"/>
            <a:ext cx="2880000" cy="2162345"/>
          </a:xfrm>
          <a:prstGeom prst="rect">
            <a:avLst/>
          </a:prstGeom>
        </p:spPr>
      </p:pic>
      <p:sp>
        <p:nvSpPr>
          <p:cNvPr id="39" name="CuadroTexto 38">
            <a:extLst>
              <a:ext uri="{FF2B5EF4-FFF2-40B4-BE49-F238E27FC236}">
                <a16:creationId xmlns:a16="http://schemas.microsoft.com/office/drawing/2014/main" id="{D4D966B1-18E0-8A44-B375-06B1AE3549FE}"/>
              </a:ext>
            </a:extLst>
          </p:cNvPr>
          <p:cNvSpPr txBox="1"/>
          <p:nvPr/>
        </p:nvSpPr>
        <p:spPr>
          <a:xfrm>
            <a:off x="205153" y="6956587"/>
            <a:ext cx="192776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Imagen</a:t>
            </a:r>
          </a:p>
        </p:txBody>
      </p:sp>
      <p:sp>
        <p:nvSpPr>
          <p:cNvPr id="40" name="CuadroTexto 39">
            <a:extLst>
              <a:ext uri="{FF2B5EF4-FFF2-40B4-BE49-F238E27FC236}">
                <a16:creationId xmlns:a16="http://schemas.microsoft.com/office/drawing/2014/main" id="{59AC4320-A22C-F047-A437-F9E62806BAC9}"/>
              </a:ext>
            </a:extLst>
          </p:cNvPr>
          <p:cNvSpPr txBox="1"/>
          <p:nvPr/>
        </p:nvSpPr>
        <p:spPr>
          <a:xfrm>
            <a:off x="3789186" y="6956587"/>
            <a:ext cx="192776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Video</a:t>
            </a:r>
          </a:p>
        </p:txBody>
      </p:sp>
      <p:sp>
        <p:nvSpPr>
          <p:cNvPr id="41" name="CuadroTexto 40">
            <a:extLst>
              <a:ext uri="{FF2B5EF4-FFF2-40B4-BE49-F238E27FC236}">
                <a16:creationId xmlns:a16="http://schemas.microsoft.com/office/drawing/2014/main" id="{3B18BA51-50B5-C845-92BF-074984218B20}"/>
              </a:ext>
            </a:extLst>
          </p:cNvPr>
          <p:cNvSpPr txBox="1"/>
          <p:nvPr/>
        </p:nvSpPr>
        <p:spPr>
          <a:xfrm>
            <a:off x="5149547" y="3553525"/>
            <a:ext cx="1526400"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Otros Objetivos</a:t>
            </a:r>
          </a:p>
        </p:txBody>
      </p:sp>
      <p:sp>
        <p:nvSpPr>
          <p:cNvPr id="42" name="CuadroTexto 41">
            <a:extLst>
              <a:ext uri="{FF2B5EF4-FFF2-40B4-BE49-F238E27FC236}">
                <a16:creationId xmlns:a16="http://schemas.microsoft.com/office/drawing/2014/main" id="{11CF3759-423B-B647-A1F6-00B67842527A}"/>
              </a:ext>
            </a:extLst>
          </p:cNvPr>
          <p:cNvSpPr txBox="1"/>
          <p:nvPr/>
        </p:nvSpPr>
        <p:spPr>
          <a:xfrm>
            <a:off x="5149547" y="3818192"/>
            <a:ext cx="1526400" cy="1631216"/>
          </a:xfrm>
          <a:prstGeom prst="rect">
            <a:avLst/>
          </a:prstGeom>
          <a:noFill/>
        </p:spPr>
        <p:txBody>
          <a:bodyPr wrap="square" rtlCol="0" anchor="t">
            <a:spAutoFit/>
          </a:bodyPr>
          <a:lstStyle/>
          <a:p>
            <a:endParaRPr lang="es-ES" sz="1000" dirty="0">
              <a:solidFill>
                <a:schemeClr val="accent6"/>
              </a:solidFill>
              <a:latin typeface="Arial" panose="020B0604020202020204" pitchFamily="34" charset="0"/>
              <a:cs typeface="Arial" panose="020B0604020202020204" pitchFamily="34" charset="0"/>
            </a:endParaRP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Trabajo condicional: anaeróbico</a:t>
            </a:r>
          </a:p>
          <a:p>
            <a:endParaRPr lang="es-ES" sz="1000" dirty="0">
              <a:solidFill>
                <a:schemeClr val="accent6"/>
              </a:solidFill>
              <a:latin typeface="Arial" panose="020B0604020202020204" pitchFamily="34" charset="0"/>
              <a:cs typeface="Arial" panose="020B0604020202020204" pitchFamily="34" charset="0"/>
            </a:endParaRPr>
          </a:p>
          <a:p>
            <a:pPr marL="171433" indent="-171433">
              <a:buFont typeface="Arial" panose="020B0604020202020204" pitchFamily="34" charset="0"/>
              <a:buChar char="•"/>
            </a:pPr>
            <a:r>
              <a:rPr lang="es-ES" sz="1000" dirty="0">
                <a:latin typeface="Arial" panose="020B0604020202020204" pitchFamily="34" charset="0"/>
                <a:cs typeface="Arial" panose="020B0604020202020204" pitchFamily="34" charset="0"/>
              </a:rPr>
              <a:t>Creación microestructura socio-afectivas</a:t>
            </a: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pic>
        <p:nvPicPr>
          <p:cNvPr id="43" name="Paredes y Ocupación de Espacios.mp4" descr="Paredes y Ocupación de Espacios.mp4">
            <a:hlinkClick r:id="" action="ppaction://media"/>
            <a:extLst>
              <a:ext uri="{FF2B5EF4-FFF2-40B4-BE49-F238E27FC236}">
                <a16:creationId xmlns:a16="http://schemas.microsoft.com/office/drawing/2014/main" id="{14380193-00ED-6644-B002-F131EF24B8D9}"/>
              </a:ext>
            </a:extLst>
          </p:cNvPr>
          <p:cNvPicPr>
            <a:picLocks/>
          </p:cNvPicPr>
          <p:nvPr>
            <a:videoFile r:link="rId2"/>
            <p:extLst>
              <p:ext uri="{DAA4B4D4-6D71-4841-9C94-3DE7FCFB9230}">
                <p14:media xmlns:p14="http://schemas.microsoft.com/office/powerpoint/2010/main" r:embed="rId1"/>
              </p:ext>
            </p:extLst>
          </p:nvPr>
        </p:nvPicPr>
        <p:blipFill>
          <a:blip r:embed="rId10"/>
          <a:stretch>
            <a:fillRect/>
          </a:stretch>
        </p:blipFill>
        <p:spPr>
          <a:xfrm>
            <a:off x="3789186" y="7275190"/>
            <a:ext cx="2880000" cy="2160000"/>
          </a:xfrm>
          <a:prstGeom prst="rect">
            <a:avLst/>
          </a:prstGeom>
        </p:spPr>
      </p:pic>
      <p:sp>
        <p:nvSpPr>
          <p:cNvPr id="44" name="CuadroTexto 43">
            <a:extLst>
              <a:ext uri="{FF2B5EF4-FFF2-40B4-BE49-F238E27FC236}">
                <a16:creationId xmlns:a16="http://schemas.microsoft.com/office/drawing/2014/main" id="{32C7FCE9-6EE2-664A-B3FC-C5EBAA5D0FE0}"/>
              </a:ext>
            </a:extLst>
          </p:cNvPr>
          <p:cNvSpPr txBox="1"/>
          <p:nvPr/>
        </p:nvSpPr>
        <p:spPr>
          <a:xfrm>
            <a:off x="138474" y="5273608"/>
            <a:ext cx="1979974" cy="246221"/>
          </a:xfrm>
          <a:prstGeom prst="rect">
            <a:avLst/>
          </a:prstGeom>
          <a:noFill/>
        </p:spPr>
        <p:txBody>
          <a:bodyPr wrap="square" rtlCol="0">
            <a:spAutoFit/>
          </a:bodyPr>
          <a:lstStyle/>
          <a:p>
            <a:r>
              <a:rPr lang="es-ES" sz="1000" b="1" dirty="0">
                <a:solidFill>
                  <a:srgbClr val="0070C0"/>
                </a:solidFill>
                <a:latin typeface="Arial" panose="020B0604020202020204" pitchFamily="34" charset="0"/>
                <a:cs typeface="Arial" panose="020B0604020202020204" pitchFamily="34" charset="0"/>
              </a:rPr>
              <a:t>Aspectos a Incidir</a:t>
            </a:r>
          </a:p>
        </p:txBody>
      </p:sp>
      <p:sp>
        <p:nvSpPr>
          <p:cNvPr id="45" name="CuadroTexto 44">
            <a:extLst>
              <a:ext uri="{FF2B5EF4-FFF2-40B4-BE49-F238E27FC236}">
                <a16:creationId xmlns:a16="http://schemas.microsoft.com/office/drawing/2014/main" id="{D38F1A15-242A-9D4C-96BE-F8072B9493CA}"/>
              </a:ext>
            </a:extLst>
          </p:cNvPr>
          <p:cNvSpPr txBox="1"/>
          <p:nvPr/>
        </p:nvSpPr>
        <p:spPr>
          <a:xfrm>
            <a:off x="138474" y="5490081"/>
            <a:ext cx="6681898" cy="2708434"/>
          </a:xfrm>
          <a:prstGeom prst="rect">
            <a:avLst/>
          </a:prstGeom>
          <a:noFill/>
        </p:spPr>
        <p:txBody>
          <a:bodyPr wrap="square" rtlCol="0" anchor="t">
            <a:spAutoFit/>
          </a:bodyPr>
          <a:lstStyle/>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Presión tras perdida de los cercanos.</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Objetivo de la presión: robar/orientar/disuadir</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Comunicación</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Poseedor identificar hombre libre</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Evitar pases horizontales</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Orientaciones en intermedias</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Saltos a impares</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Circulaciones rápidas</a:t>
            </a:r>
          </a:p>
          <a:p>
            <a:pPr marL="171450" indent="-171450">
              <a:buFont typeface="Arial" panose="020B0604020202020204" pitchFamily="34" charset="0"/>
              <a:buChar char="•"/>
            </a:pPr>
            <a:r>
              <a:rPr lang="es-ES" sz="1000" dirty="0">
                <a:latin typeface="Arial" panose="020B0604020202020204" pitchFamily="34" charset="0"/>
                <a:cs typeface="Arial" panose="020B0604020202020204" pitchFamily="34" charset="0"/>
              </a:rPr>
              <a:t>Mirar lejos primero/luego </a:t>
            </a:r>
            <a:r>
              <a:rPr lang="es-ES" sz="1000">
                <a:latin typeface="Arial" panose="020B0604020202020204" pitchFamily="34" charset="0"/>
                <a:cs typeface="Arial" panose="020B0604020202020204" pitchFamily="34" charset="0"/>
              </a:rPr>
              <a:t>lo cercano</a:t>
            </a:r>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a:p>
            <a:endParaRPr lang="es-ES" sz="1000" dirty="0">
              <a:latin typeface="Arial" panose="020B0604020202020204" pitchFamily="34" charset="0"/>
              <a:cs typeface="Arial" panose="020B0604020202020204" pitchFamily="34" charset="0"/>
            </a:endParaRPr>
          </a:p>
        </p:txBody>
      </p:sp>
      <p:pic>
        <p:nvPicPr>
          <p:cNvPr id="48" name="Imagen 47" descr="Logotipo&#10;&#10;Descripción generada automáticamente">
            <a:extLst>
              <a:ext uri="{FF2B5EF4-FFF2-40B4-BE49-F238E27FC236}">
                <a16:creationId xmlns:a16="http://schemas.microsoft.com/office/drawing/2014/main" id="{FC5037D8-F78F-7840-A0FF-3FA203436E78}"/>
              </a:ext>
            </a:extLst>
          </p:cNvPr>
          <p:cNvPicPr>
            <a:picLocks noChangeAspect="1"/>
          </p:cNvPicPr>
          <p:nvPr/>
        </p:nvPicPr>
        <p:blipFill>
          <a:blip r:embed="rId8">
            <a:alphaModFix/>
          </a:blip>
          <a:stretch>
            <a:fillRect/>
          </a:stretch>
        </p:blipFill>
        <p:spPr>
          <a:xfrm>
            <a:off x="86264" y="9062206"/>
            <a:ext cx="643806" cy="362141"/>
          </a:xfrm>
          <a:prstGeom prst="rect">
            <a:avLst/>
          </a:prstGeom>
        </p:spPr>
      </p:pic>
      <p:cxnSp>
        <p:nvCxnSpPr>
          <p:cNvPr id="50" name="Conector recto 49">
            <a:extLst>
              <a:ext uri="{FF2B5EF4-FFF2-40B4-BE49-F238E27FC236}">
                <a16:creationId xmlns:a16="http://schemas.microsoft.com/office/drawing/2014/main" id="{75EDF2B4-AE1E-3949-8B10-ECCD1CBF8817}"/>
              </a:ext>
            </a:extLst>
          </p:cNvPr>
          <p:cNvCxnSpPr/>
          <p:nvPr/>
        </p:nvCxnSpPr>
        <p:spPr>
          <a:xfrm>
            <a:off x="61945" y="1889237"/>
            <a:ext cx="6734108" cy="6487"/>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5258662B-1C01-B04E-81B6-EC586A78B875}"/>
              </a:ext>
            </a:extLst>
          </p:cNvPr>
          <p:cNvCxnSpPr>
            <a:cxnSpLocks/>
          </p:cNvCxnSpPr>
          <p:nvPr/>
        </p:nvCxnSpPr>
        <p:spPr>
          <a:xfrm>
            <a:off x="86264" y="3482718"/>
            <a:ext cx="6734108" cy="6487"/>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1E35B6F3-6480-CE41-B686-D3DD16D1EA73}"/>
              </a:ext>
            </a:extLst>
          </p:cNvPr>
          <p:cNvCxnSpPr/>
          <p:nvPr/>
        </p:nvCxnSpPr>
        <p:spPr>
          <a:xfrm>
            <a:off x="86264" y="5208352"/>
            <a:ext cx="6734108" cy="6487"/>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52D92592-5A16-BC43-B137-5AC6C1B425DE}"/>
              </a:ext>
            </a:extLst>
          </p:cNvPr>
          <p:cNvCxnSpPr/>
          <p:nvPr/>
        </p:nvCxnSpPr>
        <p:spPr>
          <a:xfrm>
            <a:off x="61945" y="6956587"/>
            <a:ext cx="6734108" cy="6487"/>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D8A51349-F988-014C-BAFA-2AF243D0D14E}"/>
              </a:ext>
            </a:extLst>
          </p:cNvPr>
          <p:cNvCxnSpPr>
            <a:cxnSpLocks/>
          </p:cNvCxnSpPr>
          <p:nvPr/>
        </p:nvCxnSpPr>
        <p:spPr>
          <a:xfrm>
            <a:off x="2098320" y="3590759"/>
            <a:ext cx="0" cy="1548365"/>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83BAFEDF-DFAD-3E46-8DC9-A7D57760FDA4}"/>
              </a:ext>
            </a:extLst>
          </p:cNvPr>
          <p:cNvCxnSpPr>
            <a:cxnSpLocks/>
          </p:cNvCxnSpPr>
          <p:nvPr/>
        </p:nvCxnSpPr>
        <p:spPr>
          <a:xfrm>
            <a:off x="3644628" y="3590758"/>
            <a:ext cx="0" cy="1548365"/>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FBF89AB1-3E1A-7A4F-B7E4-3F417A9C6AA3}"/>
              </a:ext>
            </a:extLst>
          </p:cNvPr>
          <p:cNvCxnSpPr>
            <a:cxnSpLocks/>
          </p:cNvCxnSpPr>
          <p:nvPr/>
        </p:nvCxnSpPr>
        <p:spPr>
          <a:xfrm>
            <a:off x="5125073" y="3590758"/>
            <a:ext cx="0" cy="1548365"/>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CF3F3C28-D141-E94D-A5A4-75AA4BD8DAD9}"/>
              </a:ext>
            </a:extLst>
          </p:cNvPr>
          <p:cNvCxnSpPr>
            <a:cxnSpLocks/>
          </p:cNvCxnSpPr>
          <p:nvPr/>
        </p:nvCxnSpPr>
        <p:spPr>
          <a:xfrm>
            <a:off x="3411748" y="7079697"/>
            <a:ext cx="0" cy="2564635"/>
          </a:xfrm>
          <a:prstGeom prst="line">
            <a:avLst/>
          </a:prstGeom>
          <a:ln w="12700" cap="rnd">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5" name="Imagen 34">
            <a:extLst>
              <a:ext uri="{FF2B5EF4-FFF2-40B4-BE49-F238E27FC236}">
                <a16:creationId xmlns:a16="http://schemas.microsoft.com/office/drawing/2014/main" id="{3B212A0B-4ED9-4146-8686-070EE3B829B6}"/>
              </a:ext>
            </a:extLst>
          </p:cNvPr>
          <p:cNvPicPr>
            <a:picLocks noChangeAspect="1"/>
          </p:cNvPicPr>
          <p:nvPr/>
        </p:nvPicPr>
        <p:blipFill>
          <a:blip r:embed="rId11"/>
          <a:stretch>
            <a:fillRect/>
          </a:stretch>
        </p:blipFill>
        <p:spPr>
          <a:xfrm>
            <a:off x="189232" y="7275191"/>
            <a:ext cx="2888060" cy="2162344"/>
          </a:xfrm>
          <a:prstGeom prst="rect">
            <a:avLst/>
          </a:prstGeom>
        </p:spPr>
      </p:pic>
      <p:pic>
        <p:nvPicPr>
          <p:cNvPr id="55" name="Imagen 54" descr="Logotipo&#10;&#10;Descripción generada automáticamente">
            <a:extLst>
              <a:ext uri="{FF2B5EF4-FFF2-40B4-BE49-F238E27FC236}">
                <a16:creationId xmlns:a16="http://schemas.microsoft.com/office/drawing/2014/main" id="{1EA3CFC0-F85E-4651-AB12-E97434A30F26}"/>
              </a:ext>
            </a:extLst>
          </p:cNvPr>
          <p:cNvPicPr>
            <a:picLocks noChangeAspect="1"/>
          </p:cNvPicPr>
          <p:nvPr/>
        </p:nvPicPr>
        <p:blipFill>
          <a:blip r:embed="rId8">
            <a:alphaModFix/>
          </a:blip>
          <a:stretch>
            <a:fillRect/>
          </a:stretch>
        </p:blipFill>
        <p:spPr>
          <a:xfrm>
            <a:off x="138474" y="9033535"/>
            <a:ext cx="643806" cy="362141"/>
          </a:xfrm>
          <a:prstGeom prst="rect">
            <a:avLst/>
          </a:prstGeom>
        </p:spPr>
      </p:pic>
      <p:pic>
        <p:nvPicPr>
          <p:cNvPr id="37" name="video1">
            <a:hlinkClick r:id="" action="ppaction://media"/>
            <a:extLst>
              <a:ext uri="{FF2B5EF4-FFF2-40B4-BE49-F238E27FC236}">
                <a16:creationId xmlns:a16="http://schemas.microsoft.com/office/drawing/2014/main" id="{95E3A2E3-C169-4D05-B532-071F833BA675}"/>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3777159" y="7274166"/>
            <a:ext cx="2892028" cy="2195640"/>
          </a:xfrm>
          <a:prstGeom prst="rect">
            <a:avLst/>
          </a:prstGeom>
        </p:spPr>
      </p:pic>
      <p:pic>
        <p:nvPicPr>
          <p:cNvPr id="2" name="1,1">
            <a:hlinkClick r:id="" action="ppaction://media"/>
            <a:extLst>
              <a:ext uri="{FF2B5EF4-FFF2-40B4-BE49-F238E27FC236}">
                <a16:creationId xmlns:a16="http://schemas.microsoft.com/office/drawing/2014/main" id="{AD84D069-4C1B-4CCB-B3B7-211AEC62A736}"/>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763735" y="7271544"/>
            <a:ext cx="2912212" cy="2195640"/>
          </a:xfrm>
          <a:prstGeom prst="rect">
            <a:avLst/>
          </a:prstGeom>
        </p:spPr>
      </p:pic>
    </p:spTree>
    <p:extLst>
      <p:ext uri="{BB962C8B-B14F-4D97-AF65-F5344CB8AC3E}">
        <p14:creationId xmlns:p14="http://schemas.microsoft.com/office/powerpoint/2010/main" val="367521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3" fill="hold"/>
                                        <p:tgtEl>
                                          <p:spTgt spid="43"/>
                                        </p:tgtEl>
                                      </p:cBhvr>
                                    </p:cmd>
                                  </p:childTnLst>
                                </p:cTn>
                              </p:par>
                            </p:childTnLst>
                          </p:cTn>
                        </p:par>
                        <p:par>
                          <p:cTn id="7" fill="hold">
                            <p:stCondLst>
                              <p:cond delay="10143"/>
                            </p:stCondLst>
                            <p:childTnLst>
                              <p:par>
                                <p:cTn id="8" presetID="1" presetClass="mediacall" presetSubtype="0" fill="hold" nodeType="afterEffect">
                                  <p:stCondLst>
                                    <p:cond delay="0"/>
                                  </p:stCondLst>
                                  <p:childTnLst>
                                    <p:cmd type="call" cmd="playFrom(0.0)">
                                      <p:cBhvr>
                                        <p:cTn id="9" dur="29300" fill="hold"/>
                                        <p:tgtEl>
                                          <p:spTgt spid="37"/>
                                        </p:tgtEl>
                                      </p:cBhvr>
                                    </p:cmd>
                                  </p:childTnLst>
                                </p:cTn>
                              </p:par>
                            </p:childTnLst>
                          </p:cTn>
                        </p:par>
                        <p:par>
                          <p:cTn id="10" fill="hold">
                            <p:stCondLst>
                              <p:cond delay="39443"/>
                            </p:stCondLst>
                            <p:childTnLst>
                              <p:par>
                                <p:cTn id="11" presetID="1" presetClass="mediacall" presetSubtype="0" fill="hold" nodeType="afterEffect">
                                  <p:stCondLst>
                                    <p:cond delay="0"/>
                                  </p:stCondLst>
                                  <p:childTnLst>
                                    <p:cmd type="call" cmd="playFrom(0.0)">
                                      <p:cBhvr>
                                        <p:cTn id="12" dur="29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3"/>
                </p:tgtEl>
              </p:cMediaNode>
            </p:video>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3"/>
                                        </p:tgtEl>
                                      </p:cBhvr>
                                    </p:cmd>
                                  </p:childTnLst>
                                </p:cTn>
                              </p:par>
                            </p:childTnLst>
                          </p:cTn>
                        </p:par>
                      </p:childTnLst>
                    </p:cTn>
                  </p:par>
                </p:childTnLst>
              </p:cTn>
              <p:nextCondLst>
                <p:cond evt="onClick" delay="0">
                  <p:tgtEl>
                    <p:spTgt spid="43"/>
                  </p:tgtEl>
                </p:cond>
              </p:nextCondLst>
            </p:seq>
            <p:video fullScrn="1">
              <p:cMediaNode vol="80000">
                <p:cTn id="19" repeatCount="indefinite" fill="hold" display="0">
                  <p:stCondLst>
                    <p:cond delay="indefinite"/>
                  </p:stCondLst>
                </p:cTn>
                <p:tgtEl>
                  <p:spTgt spid="37"/>
                </p:tgtEl>
              </p:cMediaNode>
            </p:video>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7"/>
                                        </p:tgtEl>
                                      </p:cBhvr>
                                    </p:cmd>
                                  </p:childTnLst>
                                </p:cTn>
                              </p:par>
                            </p:childTnLst>
                          </p:cTn>
                        </p:par>
                      </p:childTnLst>
                    </p:cTn>
                  </p:par>
                </p:childTnLst>
              </p:cTn>
              <p:nextCondLst>
                <p:cond evt="onClick" delay="0">
                  <p:tgtEl>
                    <p:spTgt spid="37"/>
                  </p:tgtEl>
                </p:cond>
              </p:nextCondLst>
            </p:seq>
            <p:video fullScrn="1">
              <p:cMediaNode vol="80000">
                <p:cTn id="25" repeatCount="indefinite" fill="remove"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TotalTime>
  <Words>317</Words>
  <Application>Microsoft Office PowerPoint</Application>
  <PresentationFormat>A4 (210 x 297 mm)</PresentationFormat>
  <Paragraphs>77</Paragraphs>
  <Slides>1</Slides>
  <Notes>0</Notes>
  <HiddenSlides>0</HiddenSlides>
  <MMClips>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vt:i4>
      </vt:variant>
    </vt:vector>
  </HeadingPairs>
  <TitlesOfParts>
    <vt:vector size="5" baseType="lpstr">
      <vt:lpstr>Arial</vt:lpstr>
      <vt:lpstr>Calibri</vt:lpstr>
      <vt:lpstr>Calibri Light</vt:lpstr>
      <vt:lpstr>Tema de Office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Miguel Sobejano</dc:creator>
  <cp:lastModifiedBy>david lopez lopez</cp:lastModifiedBy>
  <cp:revision>15</cp:revision>
  <dcterms:created xsi:type="dcterms:W3CDTF">2021-01-24T11:11:28Z</dcterms:created>
  <dcterms:modified xsi:type="dcterms:W3CDTF">2021-01-29T10:46:40Z</dcterms:modified>
</cp:coreProperties>
</file>