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75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 varScale="1">
        <p:scale>
          <a:sx n="48" d="100"/>
          <a:sy n="48" d="100"/>
        </p:scale>
        <p:origin x="25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11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Ataque posicional 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8vs7 4pp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Medio campo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12´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medio campo colocamos 4 subespacios y 3 porterías pequeñas en medio campo: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Lo situamos en medio del campo y jugamos un 4vs3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 situamos en el pasillo central. Mas cerca del área y jugamos un 4vs2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 situamos en el pasillo derecho. Colocamos un jugador ofensivo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 situamos en el pasillo izquierdo. Colocamos un jugador ofensivo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Desde esta estructura realizamos un ataque posicional. Los jugadores se mueves dentro de sus espacios hasta que el balón progresa y entonces nos movemos libremente para atacar y defender la portería grande.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Cambiar estructuras. Hacerlo en igualdad. No meter subzonas. Buscar la manera de trabajar dentro de la misma estructura de tarea distintos objetivos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Centros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Remates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Anticipaciones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Fase ofensiva ante bloque 4+3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Fase defensiva en inferioridad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Capacidad de repetir esfuerzos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Microestructuras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Coperaración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intermedias objetivo de los acosadores: orientar/robar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intención del poseedor para saltar a pasillo exterior y resto reduce distancias de relación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 pocos jugadores fijar muchos rivales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Priorizar tapar la progresión por pasillo central.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rol dentro de la estructura y situación del balón.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perdida evitar que jueguen largo/cambien de plano y me anulen como posible defensor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Retornos con cambio de eje protegiendo pasillo central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Valorar carril de progresión: carril central o los carriles exteriores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Defensa y ataque de área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2B9AB0CD-EBD0-4197-9F0D-F959E40882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53" y="7275190"/>
            <a:ext cx="2883105" cy="2175588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AE90891E-73D0-477A-9C43-A3BB568D36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74" y="9033535"/>
            <a:ext cx="643806" cy="362141"/>
          </a:xfrm>
          <a:prstGeom prst="rect">
            <a:avLst/>
          </a:prstGeom>
        </p:spPr>
      </p:pic>
      <p:pic>
        <p:nvPicPr>
          <p:cNvPr id="13" name="11">
            <a:hlinkClick r:id="" action="ppaction://media"/>
            <a:extLst>
              <a:ext uri="{FF2B5EF4-FFF2-40B4-BE49-F238E27FC236}">
                <a16:creationId xmlns:a16="http://schemas.microsoft.com/office/drawing/2014/main" id="{9E9015B2-2488-476D-BED7-98B553C24D1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9186" y="7275190"/>
            <a:ext cx="2886761" cy="2200201"/>
          </a:xfrm>
          <a:prstGeom prst="rect">
            <a:avLst/>
          </a:prstGeom>
        </p:spPr>
      </p:pic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07AAA1A0-139B-4E5C-B7B5-0194120D98E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8040" y="7242652"/>
            <a:ext cx="2907907" cy="226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87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507</TotalTime>
  <Words>290</Words>
  <Application>Microsoft Office PowerPoint</Application>
  <PresentationFormat>A4 (210 x 297 mm)</PresentationFormat>
  <Paragraphs>90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59</cp:revision>
  <dcterms:created xsi:type="dcterms:W3CDTF">2021-01-24T11:11:28Z</dcterms:created>
  <dcterms:modified xsi:type="dcterms:W3CDTF">2021-01-29T11:18:28Z</dcterms:modified>
</cp:coreProperties>
</file>