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74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81"/>
  </p:normalViewPr>
  <p:slideViewPr>
    <p:cSldViewPr snapToGrid="0" snapToObjects="1">
      <p:cViewPr>
        <p:scale>
          <a:sx n="100" d="100"/>
          <a:sy n="100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13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Posesión 3 colores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6vs6+6 4pp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18		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40x40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12´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27´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un cuadrado jugamos una posesión 12vs6 (divididos en 3 equipos de 6), y colocamos 4 porterías en cada lado y fuera del espacio donde jugamos la posesión.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objetivo es mantener la posesión del balón en superioridad.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 considerará robo cuando el equipo que trabaja en inferioridad meta gol en cualquiera de las 4 porterías pequeñas exteriores.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Cuando haya robo y gol, pasa a robar el equipo que perdió el balón y se quedan con la posesión el equipo que ha robado y el otro equipo que mantenía.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Entrenador meter balones rápidos para que haya mucho ritmo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lugar de meter en porterías, cuando el equipo que defiende cambie de plano a un compañero.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cortos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largo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Conducciones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Regates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tackle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robo descargar de zona activa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Jugar corto-largo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Buscar zona limpia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Atraer-llevar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Velocidad colectiva en el juego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Solidarios en el esfuerzo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Buscar zona limpia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Asociarse en corto para atraer y llevar lejos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Cuando robo miro lejos para buscar portería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 defensiva. Si me cambian de plano viajar juntos.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me tienen que progresar que me progresen por fuera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para llevar el balón de lado a lado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Distintas alturas ofensivas que permitan asociarse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Juego dentro-juego fuera. Mover para abrir intervalos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Velocidad en las circulaciones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2EEB27B-2610-4166-9652-86344C360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957" y="7277535"/>
            <a:ext cx="2879995" cy="2160000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5210BD31-8E8F-4EFE-BEBA-911807DC9A4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74" y="9033535"/>
            <a:ext cx="643806" cy="362141"/>
          </a:xfrm>
          <a:prstGeom prst="rect">
            <a:avLst/>
          </a:prstGeom>
        </p:spPr>
      </p:pic>
      <p:pic>
        <p:nvPicPr>
          <p:cNvPr id="13" name="13">
            <a:hlinkClick r:id="" action="ppaction://media"/>
            <a:extLst>
              <a:ext uri="{FF2B5EF4-FFF2-40B4-BE49-F238E27FC236}">
                <a16:creationId xmlns:a16="http://schemas.microsoft.com/office/drawing/2014/main" id="{0DB9C07B-CA9B-4C29-B472-76AC188A89C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75190"/>
            <a:ext cx="2886761" cy="22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279</Words>
  <Application>Microsoft Office PowerPoint</Application>
  <PresentationFormat>A4 (210 x 297 mm)</PresentationFormat>
  <Paragraphs>86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69</cp:revision>
  <dcterms:created xsi:type="dcterms:W3CDTF">2021-01-24T11:11:28Z</dcterms:created>
  <dcterms:modified xsi:type="dcterms:W3CDTF">2021-01-27T21:22:51Z</dcterms:modified>
</cp:coreProperties>
</file>