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72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81"/>
  </p:normalViewPr>
  <p:slideViewPr>
    <p:cSldViewPr snapToGrid="0" snapToObjects="1">
      <p:cViewPr>
        <p:scale>
          <a:sx n="100" d="100"/>
          <a:sy n="100" d="100"/>
        </p:scale>
        <p:origin x="1470" y="-3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4v"/><Relationship Id="rId11" Type="http://schemas.openxmlformats.org/officeDocument/2006/relationships/image" Target="../media/image4.jpg"/><Relationship Id="rId5" Type="http://schemas.microsoft.com/office/2007/relationships/media" Target="../media/media3.m4v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15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Mantener y progresar 3 colores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30x40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6´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30´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Tarea donde trabajamos la posesión del balón y el ataque posicional, así como la manera de progresar.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un espacio rectangular dividimos el ejercicio en 3 subespacios: 2 grandes en los lados del rectángulo y uno en zona intermedia mas pequeño(2 metros aproximadamente). Dentro de la misma hay 3 equipos de 6 jugadores.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 de los equipos se enfrentan en una zona con el objetivo de progresar a la siguiente zona. El tercer equipo está dando soporte: 2 en la amplitud, 2 en la zona intermedia y 2 en espera.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objetivo es que uno de los equipos progrese: lo puede hacer a través de los jugadores del equipo que da soporte, pasando ellos mismos a jugadores en espera (nunca balón por arriba). Tras esto el equipo que daba soporte pasa a mantener en la otra zona, el equipo que pasa el balón se sitúa dando soporte y el otro pasa a robar a la otra zona.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Para trabajar el 3er hombre puntuar mas si la progresión se hace de esa manera. O limitar las formas de pasar. Que no pueda pasar el balón ningún jugador del equipo que da soporte por ejemplo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 cortos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Control-pase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Conducciones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Regates	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3er hombre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Fijaciones con y sin balón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Mirar lejos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9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Repetición de esfuerzos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Solidaridad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Agresivos en momento sin balón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donde tengo la superioridad. Viene dada por la propia estructura de la tarea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momento sin balón estructurarnos de forma que evitemos conexión con los jugadores en intermedias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 tienen que progresar que sea por eje exterior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Una vez me superen y progresen a siguiente zona, movimientos de traslado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ràpidos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Buscar jugar fuera-dentro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 conecto con intermedias, dar soluciones para encontrar 3er hombre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Repetir pase para mover-fijar-progresar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robo mirar lejos y aprovechar desajustes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roles de la estructura que da soporte. fijador/recepto/receptor mediato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41CFD62F-3093-4F63-BBE2-CFF511C997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153" y="7281677"/>
            <a:ext cx="2883105" cy="2169101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54E37A92-01ED-4E0D-84D2-A5C3BE8974B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8474" y="9033535"/>
            <a:ext cx="643806" cy="362141"/>
          </a:xfrm>
          <a:prstGeom prst="rect">
            <a:avLst/>
          </a:prstGeom>
        </p:spPr>
      </p:pic>
      <p:pic>
        <p:nvPicPr>
          <p:cNvPr id="13" name="15">
            <a:hlinkClick r:id="" action="ppaction://media"/>
            <a:extLst>
              <a:ext uri="{FF2B5EF4-FFF2-40B4-BE49-F238E27FC236}">
                <a16:creationId xmlns:a16="http://schemas.microsoft.com/office/drawing/2014/main" id="{229C2B44-97ED-4411-BAEE-F2BC1D260E9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85283" y="7275190"/>
            <a:ext cx="2890663" cy="2175588"/>
          </a:xfrm>
          <a:prstGeom prst="rect">
            <a:avLst/>
          </a:prstGeom>
        </p:spPr>
      </p:pic>
      <p:pic>
        <p:nvPicPr>
          <p:cNvPr id="2" name="15">
            <a:hlinkClick r:id="" action="ppaction://media"/>
            <a:extLst>
              <a:ext uri="{FF2B5EF4-FFF2-40B4-BE49-F238E27FC236}">
                <a16:creationId xmlns:a16="http://schemas.microsoft.com/office/drawing/2014/main" id="{B900C2AD-F4A4-42C7-A7DB-059D2A2A395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78317" y="7275190"/>
            <a:ext cx="2897630" cy="217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4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114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 fullScrn="1"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672</TotalTime>
  <Words>389</Words>
  <Application>Microsoft Office PowerPoint</Application>
  <PresentationFormat>A4 (210 x 297 mm)</PresentationFormat>
  <Paragraphs>84</Paragraphs>
  <Slides>1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78</cp:revision>
  <dcterms:created xsi:type="dcterms:W3CDTF">2021-01-24T11:11:28Z</dcterms:created>
  <dcterms:modified xsi:type="dcterms:W3CDTF">2021-01-29T12:57:47Z</dcterms:modified>
</cp:coreProperties>
</file>