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7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81"/>
  </p:normalViewPr>
  <p:slideViewPr>
    <p:cSldViewPr snapToGrid="0" snapToObjects="1">
      <p:cViewPr>
        <p:scale>
          <a:sx n="100" d="100"/>
          <a:sy n="100" d="100"/>
        </p:scale>
        <p:origin x="1470" y="-3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4v"/><Relationship Id="rId11" Type="http://schemas.openxmlformats.org/officeDocument/2006/relationships/image" Target="../media/image4.jpg"/><Relationship Id="rId5" Type="http://schemas.microsoft.com/office/2007/relationships/media" Target="../media/media3.m4v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16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Trabajo de  rupturas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6vs6+6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A87C4-CAB9-644A-B63C-7E43526AED65}"/>
              </a:ext>
            </a:extLst>
          </p:cNvPr>
          <p:cNvSpPr txBox="1"/>
          <p:nvPr/>
        </p:nvSpPr>
        <p:spPr>
          <a:xfrm>
            <a:off x="3088258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25x40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6´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20´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30218-5904-F945-8558-12DE6B2F76D7}"/>
              </a:ext>
            </a:extLst>
          </p:cNvPr>
          <p:cNvSpPr txBox="1"/>
          <p:nvPr/>
        </p:nvSpPr>
        <p:spPr>
          <a:xfrm>
            <a:off x="89837" y="2168015"/>
            <a:ext cx="667832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Tarea polarizada para trabajar las rupturas en un contexto de superioridad.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un rectángulo colocamos en la profundidad 2 subespacios donde el jugador que realiza la ruptura debe recibir el balón.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Juegan un 6 contra 6 en el espacio del ejercicio + un equipo que actúa de comodín.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 estructura del equipo comodín: 4 por fuera (2 en cada lado)+2 por dentro.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 considera gol cuando un jugador recibe el balón en la zona de la profundidad y lo controla.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jugador debe haber entrado en la zona final después de que el poseedor haya soltado el balón. Aplicamos la regla del fuera de juego.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20928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Hacerlo en igualdad. No meter comodines ni por dentro ni por fuera. Así lo asemejaremos mas a la realidad del juego. Evolucionar la tarea según las capacidades de los jugadores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 corto-pase largo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Conducciones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Regates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Trayectoria de las rupturas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Mover para penetrar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Robo y cambio de eje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Repetir esfuerzos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Capacidad aérobica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coperación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4" y="5273608"/>
            <a:ext cx="197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38F1A15-242A-9D4C-96BE-F8072B9493CA}"/>
              </a:ext>
            </a:extLst>
          </p:cNvPr>
          <p:cNvSpPr txBox="1"/>
          <p:nvPr/>
        </p:nvSpPr>
        <p:spPr>
          <a:xfrm>
            <a:off x="138474" y="5490081"/>
            <a:ext cx="6681898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Valorar trayectorias de las rupturas: dentro-fuera/fuera-dentro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Identificar momento de la ruptura. La ubicación del balón y la situación del equipo rival nos lo indica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 intención poseedor.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Valorar si quiero el balón al pie o lo quiero al espacio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 no me dan el balón y lanzo ruptura, habilitarme otra vez.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Circulaciones rápidas para conseguir abrir intervalos y encontrar hombre libre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momento sin balón tapar dentro. Si balón llega fuera liberado vigilar espaldas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robo descargar a zona limpia y camio de 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Saltos a impares con reducción de espacios de los cercanos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</a:p>
        </p:txBody>
      </p:sp>
      <p:pic>
        <p:nvPicPr>
          <p:cNvPr id="48" name="Imagen 47" descr="Logotipo&#10;&#10;Descripción generada automáticamente">
            <a:extLst>
              <a:ext uri="{FF2B5EF4-FFF2-40B4-BE49-F238E27FC236}">
                <a16:creationId xmlns:a16="http://schemas.microsoft.com/office/drawing/2014/main" id="{FC5037D8-F78F-7840-A0FF-3FA203436E7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264" y="9062206"/>
            <a:ext cx="643806" cy="362141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FCAE23C-F29D-4633-9C76-822AF02316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153" y="7275190"/>
            <a:ext cx="2880000" cy="2162346"/>
          </a:xfrm>
          <a:prstGeom prst="rect">
            <a:avLst/>
          </a:prstGeom>
        </p:spPr>
      </p:pic>
      <p:pic>
        <p:nvPicPr>
          <p:cNvPr id="55" name="Imagen 54" descr="Logotipo&#10;&#10;Descripción generada automáticamente">
            <a:extLst>
              <a:ext uri="{FF2B5EF4-FFF2-40B4-BE49-F238E27FC236}">
                <a16:creationId xmlns:a16="http://schemas.microsoft.com/office/drawing/2014/main" id="{D1EC356C-D3BE-4E40-9DFF-1E7F471F122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474" y="9033535"/>
            <a:ext cx="643806" cy="362141"/>
          </a:xfrm>
          <a:prstGeom prst="rect">
            <a:avLst/>
          </a:prstGeom>
        </p:spPr>
      </p:pic>
      <p:pic>
        <p:nvPicPr>
          <p:cNvPr id="13" name="16">
            <a:hlinkClick r:id="" action="ppaction://media"/>
            <a:extLst>
              <a:ext uri="{FF2B5EF4-FFF2-40B4-BE49-F238E27FC236}">
                <a16:creationId xmlns:a16="http://schemas.microsoft.com/office/drawing/2014/main" id="{1B5773BA-1E6E-42CE-A12A-52A625CC6CA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83876" y="7242651"/>
            <a:ext cx="2892071" cy="2194885"/>
          </a:xfrm>
          <a:prstGeom prst="rect">
            <a:avLst/>
          </a:prstGeom>
        </p:spPr>
      </p:pic>
      <p:pic>
        <p:nvPicPr>
          <p:cNvPr id="2" name="16">
            <a:hlinkClick r:id="" action="ppaction://media"/>
            <a:extLst>
              <a:ext uri="{FF2B5EF4-FFF2-40B4-BE49-F238E27FC236}">
                <a16:creationId xmlns:a16="http://schemas.microsoft.com/office/drawing/2014/main" id="{9CF0F4F0-2540-4017-8E09-D568171833D9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95346" y="7240305"/>
            <a:ext cx="2889677" cy="21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17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 fullScrn="1"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 vol="80000">
                <p:cTn id="25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332</Words>
  <Application>Microsoft Office PowerPoint</Application>
  <PresentationFormat>A4 (210 x 297 mm)</PresentationFormat>
  <Paragraphs>89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83</cp:revision>
  <dcterms:created xsi:type="dcterms:W3CDTF">2021-01-24T11:11:28Z</dcterms:created>
  <dcterms:modified xsi:type="dcterms:W3CDTF">2021-01-29T12:58:58Z</dcterms:modified>
</cp:coreProperties>
</file>