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68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 snapToObjects="1">
      <p:cViewPr>
        <p:scale>
          <a:sx n="100" d="100"/>
          <a:sy n="100" d="100"/>
        </p:scale>
        <p:origin x="1470" y="-3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4.jpg"/><Relationship Id="rId5" Type="http://schemas.microsoft.com/office/2007/relationships/media" Target="../media/media3.m4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19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Trabajo finalizaciones.3er hombre.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7vs7 2pp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14		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75x45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12´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tarea tiene como objetivo el trabajo de las finalizaciones. Para ello contamos con 2 porterías grandes y un espacio intermedio en forma de cuadrado. En las esquinas de dicho cuadrado colocamos 4 porterías con chinos (las llamaremos porterías de paso).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Dentro del cuadrado jugamos un 7vs7 polarizado. El objetivo de cada equipo es meter gol en la portería grande.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gol depende como sea tiene distintas puntuaciones: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 punto si lo metemos tras jugada normal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 puntos si lo metemos tras jugar con 3er hombre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 puntos si conseguimos pasar el balón por porterías de paso y luego finalizar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Limitar el tiempo tras pasar porterías de paso para buscar finalizaciones rápidas. Lo que implica una mayor agilidad a la hora de la toma de decisiones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Paredes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Cargas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Incorporaciones de los exteriores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Ocupación de espacios en zona de finalización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Carga de trabajo aeróbico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Confianza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Solidaridad con compañeros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Buscar carril de progresión exterior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Ocupación ofensiva y defensiva del área y de las zona de remate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Despejes contundentes. Evitar que haya segundas y terceras jugadas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Realizar el timing adecuado en las llegadas a área contraria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Orientaciones en área: mirar balón y rival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Estructura defensiva 4+2+1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Saltar en intermedias para ser ganador del duelo. Si no dejo a mi espalda mucho espacio,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Mover para penetrar. Si no hay circulación rápida lado-lado no podremos incorporar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la orientación de la referencia para reconocerme como 3er hombre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7E913FBF-FF6E-4C48-8E4B-EE680615B3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426" y="7281677"/>
            <a:ext cx="2882832" cy="2142670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66BCBB71-2575-42F9-89EF-6D28E3B0EA8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1857" y="8988848"/>
            <a:ext cx="643806" cy="362141"/>
          </a:xfrm>
          <a:prstGeom prst="rect">
            <a:avLst/>
          </a:prstGeom>
        </p:spPr>
      </p:pic>
      <p:pic>
        <p:nvPicPr>
          <p:cNvPr id="13" name="19">
            <a:hlinkClick r:id="" action="ppaction://media"/>
            <a:extLst>
              <a:ext uri="{FF2B5EF4-FFF2-40B4-BE49-F238E27FC236}">
                <a16:creationId xmlns:a16="http://schemas.microsoft.com/office/drawing/2014/main" id="{89937B85-9BDA-44D8-A197-43D1375B8EC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89186" y="7262376"/>
            <a:ext cx="2895837" cy="2198545"/>
          </a:xfrm>
          <a:prstGeom prst="rect">
            <a:avLst/>
          </a:prstGeom>
        </p:spPr>
      </p:pic>
      <p:pic>
        <p:nvPicPr>
          <p:cNvPr id="2" name="19">
            <a:hlinkClick r:id="" action="ppaction://media"/>
            <a:extLst>
              <a:ext uri="{FF2B5EF4-FFF2-40B4-BE49-F238E27FC236}">
                <a16:creationId xmlns:a16="http://schemas.microsoft.com/office/drawing/2014/main" id="{813E704F-22B3-4C02-80F8-27FECCDD60E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92107" y="7202808"/>
            <a:ext cx="3027419" cy="232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2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9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907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 fullScrn="1"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936</TotalTime>
  <Words>311</Words>
  <Application>Microsoft Office PowerPoint</Application>
  <PresentationFormat>A4 (210 x 297 mm)</PresentationFormat>
  <Paragraphs>86</Paragraphs>
  <Slides>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106</cp:revision>
  <dcterms:created xsi:type="dcterms:W3CDTF">2021-01-24T11:11:28Z</dcterms:created>
  <dcterms:modified xsi:type="dcterms:W3CDTF">2021-01-29T13:11:04Z</dcterms:modified>
</cp:coreProperties>
</file>