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67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>
        <p:scale>
          <a:sx n="100" d="100"/>
          <a:sy n="100" d="100"/>
        </p:scale>
        <p:origin x="1470" y="-3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20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Hombre </a:t>
            </a:r>
            <a:r>
              <a:rPr lang="es-E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libre+finalizar</a:t>
            </a:r>
            <a:endParaRPr lang="es-E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6vs6 2pp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20x35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10´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tarea se desarrolla en un rectángulo y en medio de ese rectángulo colocamos 2 porterías grandes, cada una mirando para un lado y defendida por los porteros.</a:t>
            </a:r>
          </a:p>
          <a:p>
            <a:pPr algn="just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Jugaremos un 6vs6 en todo el rectángulo.</a:t>
            </a:r>
          </a:p>
          <a:p>
            <a:pPr algn="just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Los equipos pueden meter en cualquier portería. No es necesario dar ningún mínimo de toques para pasar de zona o para tirar.</a:t>
            </a:r>
          </a:p>
          <a:p>
            <a:pPr algn="just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hay robo hay cambio de rol. Se puede lanzar según  se haya producido el robo. Tampoco es necesario cambiar dar toques para tirar tras robo</a:t>
            </a:r>
          </a:p>
          <a:p>
            <a:pPr algn="just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que mete gol reinicia.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meter gol en la portería del otro plano. Con eso trabajaremos las descargas y la presión tras perdida.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Regates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cortos-largos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Acosos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Cargas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Busqueda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hombre libre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Atraer en zona activa-llevar a zona limpia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Concentración defensiva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Solidarios en el esfuerzo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Tener el balón hasta encontrar zona limpia y a partir de ese escenario buscar finalizar.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número de acosadores para buscar diagonal o finalización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Momento sin balón: tapar carril central que circulen por eje exterior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Momento de saltar. No saltar con poseedor sin acoso, porque me desbordan fácil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Conducir para fijar y provocar saltos que liberen jugadores en otras zonas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finalizar rápido. Evitar que se estructuren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Ayudas defensivas: Trayectoria dentro fuera para proteger portería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consiguen cambiar de plano viajar juntos. Si alguno queda descolgado se genera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superiorida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contaria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Ganar los duelos individuales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B3C8BCB7-CD98-40B5-A6B7-2EF4BF2A6B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957" y="7275190"/>
            <a:ext cx="2879997" cy="216234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50FAC022-4226-4692-B994-E850BB218BD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474" y="8815677"/>
            <a:ext cx="643806" cy="362141"/>
          </a:xfrm>
          <a:prstGeom prst="rect">
            <a:avLst/>
          </a:prstGeom>
        </p:spPr>
      </p:pic>
      <p:pic>
        <p:nvPicPr>
          <p:cNvPr id="13" name="20">
            <a:hlinkClick r:id="" action="ppaction://media"/>
            <a:extLst>
              <a:ext uri="{FF2B5EF4-FFF2-40B4-BE49-F238E27FC236}">
                <a16:creationId xmlns:a16="http://schemas.microsoft.com/office/drawing/2014/main" id="{A87DB3F7-0EEB-461A-9B63-E62E2C42E3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1764" y="7275190"/>
            <a:ext cx="2894183" cy="2160000"/>
          </a:xfrm>
          <a:prstGeom prst="rect">
            <a:avLst/>
          </a:prstGeom>
        </p:spPr>
      </p:pic>
      <p:pic>
        <p:nvPicPr>
          <p:cNvPr id="2" name="20">
            <a:hlinkClick r:id="" action="ppaction://media"/>
            <a:extLst>
              <a:ext uri="{FF2B5EF4-FFF2-40B4-BE49-F238E27FC236}">
                <a16:creationId xmlns:a16="http://schemas.microsoft.com/office/drawing/2014/main" id="{48E4C04A-06F2-4BAF-AF98-91576890F54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89186" y="7275190"/>
            <a:ext cx="2894183" cy="220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51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911</TotalTime>
  <Words>300</Words>
  <Application>Microsoft Office PowerPoint</Application>
  <PresentationFormat>A4 (210 x 297 mm)</PresentationFormat>
  <Paragraphs>87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103</cp:revision>
  <dcterms:created xsi:type="dcterms:W3CDTF">2021-01-24T11:11:28Z</dcterms:created>
  <dcterms:modified xsi:type="dcterms:W3CDTF">2021-01-29T13:02:57Z</dcterms:modified>
</cp:coreProperties>
</file>