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77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salida de balón ante bloque alto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.5vs4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55x30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donde simulamos una salida de balón.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Colocamos 5 jugadores ofensivos: los 2 centrales+ los 2 laterales+ pivote+ portero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Tenemos 4 jugadores  defensivos: 2 delanteros+ 2extremos o 1 delantero+ 3 medias puntas. 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estructura defensiva viene marcada según sistema que utilicemos.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Colocamos una línea imaginaria marcada por chinos.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que el equipo que trata de salir de forma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combinativa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llegue hasta la línea imaginaria y la supere en conducción.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quipo que defiende si roba trata de meter gol en portería grande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igualdad. Cada vez son mas las ocasiones que nos encontraremos en situaciones de partido que el equipo contrario nos venga a buscar a pares.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Cortar carrera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Salida de balón en superioridad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Circulaciones buscando zona limpia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 condicional baja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automatismos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Encontrar hombre libre para progresar.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pivote fusiona con línea de 3 ante 2 acosadores.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Saber jugar a la cara y a la espalda de la defensa rival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Mantener amplitud para progresar por carril exterior.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Ante perdida corrigen central y lateral alejados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Valorar las alturas de los laterales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Portero genera 1er ventaja. Ser soporte fuera de portería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Lateral zona fuerte dentro para atraer y lateral zona débil fijador/compensador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 diagonales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945754E0-55F5-4669-B8C7-D133E6F4F5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598" y="7261577"/>
            <a:ext cx="2895025" cy="2229107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3AD08816-F622-42F7-8ADB-FCDC5B5C2CD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838" y="8882685"/>
            <a:ext cx="643806" cy="362141"/>
          </a:xfrm>
          <a:prstGeom prst="rect">
            <a:avLst/>
          </a:prstGeom>
        </p:spPr>
      </p:pic>
      <p:pic>
        <p:nvPicPr>
          <p:cNvPr id="13" name="22">
            <a:hlinkClick r:id="" action="ppaction://media"/>
            <a:extLst>
              <a:ext uri="{FF2B5EF4-FFF2-40B4-BE49-F238E27FC236}">
                <a16:creationId xmlns:a16="http://schemas.microsoft.com/office/drawing/2014/main" id="{E322C2BA-BA89-4183-B0FE-D059A96E0D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9185" y="7239000"/>
            <a:ext cx="2887839" cy="2185347"/>
          </a:xfrm>
          <a:prstGeom prst="rect">
            <a:avLst/>
          </a:prstGeom>
        </p:spPr>
      </p:pic>
      <p:pic>
        <p:nvPicPr>
          <p:cNvPr id="2" name="22">
            <a:hlinkClick r:id="" action="ppaction://media"/>
            <a:extLst>
              <a:ext uri="{FF2B5EF4-FFF2-40B4-BE49-F238E27FC236}">
                <a16:creationId xmlns:a16="http://schemas.microsoft.com/office/drawing/2014/main" id="{451898AD-49DA-4043-BE82-80110CE8416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9947" y="7221702"/>
            <a:ext cx="2928255" cy="22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2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</TotalTime>
  <Words>282</Words>
  <Application>Microsoft Office PowerPoint</Application>
  <PresentationFormat>A4 (210 x 297 mm)</PresentationFormat>
  <Paragraphs>85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109</cp:revision>
  <dcterms:created xsi:type="dcterms:W3CDTF">2021-01-24T11:11:28Z</dcterms:created>
  <dcterms:modified xsi:type="dcterms:W3CDTF">2021-01-30T10:14:42Z</dcterms:modified>
</cp:coreProperties>
</file>