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82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81"/>
  </p:normalViewPr>
  <p:slideViewPr>
    <p:cSldViewPr snapToGrid="0" snapToObjects="1">
      <p:cViewPr varScale="1">
        <p:scale>
          <a:sx n="48" d="100"/>
          <a:sy n="48" d="100"/>
        </p:scale>
        <p:origin x="259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13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4v"/><Relationship Id="rId11" Type="http://schemas.openxmlformats.org/officeDocument/2006/relationships/image" Target="../media/image4.jpg"/><Relationship Id="rId5" Type="http://schemas.microsoft.com/office/2007/relationships/media" Target="../media/media3.m4v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27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Protege el cuadrado. Tapar pasillo central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50x70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10´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20´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Tarea para trabajar la defensa del carril centra.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Jugamos un partido 8vs8 + 2 porteros y colocamos un espacio cuadrado en la mitad del campo.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equipo que ataca sitúa 3 jugadores  en ese cuadrado, Y el equipo que defiende puede situar el número que quiera de jugadores.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objetivo de la tarea es meter gol en las porterías grandes.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 hay robo transición olvidándonos del cuadrado. Solo lo usamos para ataque posicional.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objeto de proteger el cuadrado es evitar que nos progresen a través del cuadrado. Si el equipo que ataca progresa por el mismo y mete gol el valor de éste será triple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Jugar en el cuadrado en igualdad. De esta manera potenciaremos la actitud defensiva de los jugadores que defienden esa zona sin ayudas.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Centros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 corto-pase largo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Coberturas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Tiros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Remates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regates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Nivel macro: defiendo carril central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Nivel meso: coberturas de los exteriores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Nivel micro :trabajar en distintas alturas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9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Adecuar carga a nivel competitivo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Solidarios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Ser competitivos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Ayudas en momento sin balón de los exteriores en pasillo central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Momento con balón mantener amplitud para fijar y generar espacios dentro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Centrales buscar salida limpia. Conducir para fijar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Centrales generan superioridad en intermedias y liberan eje exterior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Primera solución buscarla fuera para provocar basculación y generar espacios dentro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Circulaciones lado-lado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Primera mirada lejana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Reconocerse los exteriores que rol realizan: si balón en lado contario compensan estructura defensiva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Rupturas para que bloque contrario se hunda y generar espacios entre líneas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F468FA56-BC19-4E01-89B6-EFE864D675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153" y="7288164"/>
            <a:ext cx="2880000" cy="2162614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40D1DCE2-0CBF-433A-9973-395AF922F2E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8474" y="8996748"/>
            <a:ext cx="643806" cy="362141"/>
          </a:xfrm>
          <a:prstGeom prst="rect">
            <a:avLst/>
          </a:prstGeom>
        </p:spPr>
      </p:pic>
      <p:pic>
        <p:nvPicPr>
          <p:cNvPr id="13" name="27">
            <a:hlinkClick r:id="" action="ppaction://media"/>
            <a:extLst>
              <a:ext uri="{FF2B5EF4-FFF2-40B4-BE49-F238E27FC236}">
                <a16:creationId xmlns:a16="http://schemas.microsoft.com/office/drawing/2014/main" id="{E6237D10-EA21-42A9-AA80-685A0E3D8DC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78280" y="7242651"/>
            <a:ext cx="2897668" cy="2208127"/>
          </a:xfrm>
          <a:prstGeom prst="rect">
            <a:avLst/>
          </a:prstGeom>
        </p:spPr>
      </p:pic>
      <p:pic>
        <p:nvPicPr>
          <p:cNvPr id="2" name="27">
            <a:hlinkClick r:id="" action="ppaction://media"/>
            <a:extLst>
              <a:ext uri="{FF2B5EF4-FFF2-40B4-BE49-F238E27FC236}">
                <a16:creationId xmlns:a16="http://schemas.microsoft.com/office/drawing/2014/main" id="{73F6D5A1-C3FB-4509-81CD-04EE3E0A24C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18203" y="7242651"/>
            <a:ext cx="2880000" cy="225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1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54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 fullScrn="1"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1135</TotalTime>
  <Words>314</Words>
  <Application>Microsoft Office PowerPoint</Application>
  <PresentationFormat>A4 (210 x 297 mm)</PresentationFormat>
  <Paragraphs>86</Paragraphs>
  <Slides>1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129</cp:revision>
  <dcterms:created xsi:type="dcterms:W3CDTF">2021-01-24T11:11:28Z</dcterms:created>
  <dcterms:modified xsi:type="dcterms:W3CDTF">2021-02-01T11:06:57Z</dcterms:modified>
</cp:coreProperties>
</file>