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4v" ContentType="vide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4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84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9"/>
    <p:restoredTop sz="94681"/>
  </p:normalViewPr>
  <p:slideViewPr>
    <p:cSldViewPr snapToGrid="0" snapToObjects="1">
      <p:cViewPr>
        <p:scale>
          <a:sx n="100" d="100"/>
          <a:sy n="100" d="100"/>
        </p:scale>
        <p:origin x="1470" y="-3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B6A33-6078-4EF1-A6AD-C00B73594F71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8B4DE-D65B-4F8C-94F4-880E095AF0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27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9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7" indent="0" algn="ctr">
              <a:buNone/>
              <a:defRPr sz="1200"/>
            </a:lvl7pPr>
            <a:lvl8pPr marL="2400063" indent="0" algn="ctr">
              <a:buNone/>
              <a:defRPr sz="1200"/>
            </a:lvl8pPr>
            <a:lvl9pPr marL="2742929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34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717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5"/>
            <a:ext cx="1478756" cy="839487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5"/>
            <a:ext cx="4350544" cy="839487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49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996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8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35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76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527405"/>
            <a:ext cx="5915025" cy="19147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9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4"/>
            <a:ext cx="2901255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9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4"/>
            <a:ext cx="2915543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91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40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37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426285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49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426285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9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7" indent="0">
              <a:buNone/>
              <a:defRPr sz="1500"/>
            </a:lvl7pPr>
            <a:lvl8pPr marL="2400063" indent="0">
              <a:buNone/>
              <a:defRPr sz="1500"/>
            </a:lvl8pPr>
            <a:lvl9pPr marL="2742929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23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9181399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66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3" indent="-171433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9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4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30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7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3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13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4v"/><Relationship Id="rId11" Type="http://schemas.openxmlformats.org/officeDocument/2006/relationships/image" Target="../media/image4.jpg"/><Relationship Id="rId5" Type="http://schemas.microsoft.com/office/2007/relationships/media" Target="../media/media3.m4v"/><Relationship Id="rId10" Type="http://schemas.openxmlformats.org/officeDocument/2006/relationships/image" Target="../media/image3.png"/><Relationship Id="rId4" Type="http://schemas.openxmlformats.org/officeDocument/2006/relationships/video" Target="../media/media2.mp4"/><Relationship Id="rId9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 descr="Logotipo&#10;&#10;Descripción generada automáticamente">
            <a:extLst>
              <a:ext uri="{FF2B5EF4-FFF2-40B4-BE49-F238E27FC236}">
                <a16:creationId xmlns:a16="http://schemas.microsoft.com/office/drawing/2014/main" id="{BEB29FE7-299B-F440-B30F-9D98D8C99A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10000"/>
          </a:blip>
          <a:stretch>
            <a:fillRect/>
          </a:stretch>
        </p:blipFill>
        <p:spPr>
          <a:xfrm>
            <a:off x="0" y="4364941"/>
            <a:ext cx="6858000" cy="3857625"/>
          </a:xfrm>
          <a:prstGeom prst="rect">
            <a:avLst/>
          </a:prstGeom>
          <a:effectLst>
            <a:outerShdw blurRad="50800" dist="38100" algn="l" rotWithShape="0">
              <a:prstClr val="black"/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AF8A31-F64F-F74E-B738-4BAD2C00B35C}"/>
              </a:ext>
            </a:extLst>
          </p:cNvPr>
          <p:cNvSpPr txBox="1"/>
          <p:nvPr/>
        </p:nvSpPr>
        <p:spPr>
          <a:xfrm>
            <a:off x="86264" y="243111"/>
            <a:ext cx="1794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>
                <a:latin typeface="Arial" panose="020B0604020202020204" pitchFamily="34" charset="0"/>
                <a:cs typeface="Arial" panose="020B0604020202020204" pitchFamily="34" charset="0"/>
              </a:rPr>
              <a:t>Tarea 29</a:t>
            </a:r>
            <a:endParaRPr lang="es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827F3D-F951-AD41-B801-CC67E0FDDDB0}"/>
              </a:ext>
            </a:extLst>
          </p:cNvPr>
          <p:cNvSpPr txBox="1"/>
          <p:nvPr/>
        </p:nvSpPr>
        <p:spPr>
          <a:xfrm>
            <a:off x="86264" y="62842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BFB988-179C-384A-A2BB-ED63302D2359}"/>
              </a:ext>
            </a:extLst>
          </p:cNvPr>
          <p:cNvSpPr txBox="1"/>
          <p:nvPr/>
        </p:nvSpPr>
        <p:spPr>
          <a:xfrm>
            <a:off x="86265" y="890035"/>
            <a:ext cx="17942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Trabajo pivotes </a:t>
            </a: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4vs3+2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FAEFB9-6AA8-9943-983D-2E6C823F3805}"/>
              </a:ext>
            </a:extLst>
          </p:cNvPr>
          <p:cNvSpPr txBox="1"/>
          <p:nvPr/>
        </p:nvSpPr>
        <p:spPr>
          <a:xfrm>
            <a:off x="1880559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Jugadores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D491001-E6BE-3043-B4E2-CA2F21CE92DC}"/>
              </a:ext>
            </a:extLst>
          </p:cNvPr>
          <p:cNvSpPr txBox="1"/>
          <p:nvPr/>
        </p:nvSpPr>
        <p:spPr>
          <a:xfrm>
            <a:off x="1880559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0B2954-C8D4-8C40-8CFA-AB3B859A7523}"/>
              </a:ext>
            </a:extLst>
          </p:cNvPr>
          <p:cNvSpPr txBox="1"/>
          <p:nvPr/>
        </p:nvSpPr>
        <p:spPr>
          <a:xfrm>
            <a:off x="3088258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Porteros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49A87C4-CAB9-644A-B63C-7E43526AED65}"/>
              </a:ext>
            </a:extLst>
          </p:cNvPr>
          <p:cNvSpPr txBox="1"/>
          <p:nvPr/>
        </p:nvSpPr>
        <p:spPr>
          <a:xfrm>
            <a:off x="3088258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D3DF65B-0F6E-0748-8777-00D2CC58489D}"/>
              </a:ext>
            </a:extLst>
          </p:cNvPr>
          <p:cNvSpPr txBox="1"/>
          <p:nvPr/>
        </p:nvSpPr>
        <p:spPr>
          <a:xfrm>
            <a:off x="4295956" y="628425"/>
            <a:ext cx="1862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 Ancho x Largo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1E824C-4A79-7842-8D40-5E6D536B9271}"/>
              </a:ext>
            </a:extLst>
          </p:cNvPr>
          <p:cNvSpPr txBox="1"/>
          <p:nvPr/>
        </p:nvSpPr>
        <p:spPr>
          <a:xfrm>
            <a:off x="4295957" y="890035"/>
            <a:ext cx="1733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20 x 25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126A0E-EB0A-ED49-B4EC-CE995ADCFDFB}"/>
              </a:ext>
            </a:extLst>
          </p:cNvPr>
          <p:cNvSpPr txBox="1"/>
          <p:nvPr/>
        </p:nvSpPr>
        <p:spPr>
          <a:xfrm>
            <a:off x="86265" y="1309956"/>
            <a:ext cx="11863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</a:t>
            </a:r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607D35-D83F-934C-83CD-A16B37C9FA26}"/>
              </a:ext>
            </a:extLst>
          </p:cNvPr>
          <p:cNvSpPr txBox="1"/>
          <p:nvPr/>
        </p:nvSpPr>
        <p:spPr>
          <a:xfrm>
            <a:off x="86265" y="1571566"/>
            <a:ext cx="1104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5´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44883D4-0836-8C41-97C3-D5A0EA44FDCC}"/>
              </a:ext>
            </a:extLst>
          </p:cNvPr>
          <p:cNvSpPr txBox="1"/>
          <p:nvPr/>
        </p:nvSpPr>
        <p:spPr>
          <a:xfrm>
            <a:off x="1299016" y="1309956"/>
            <a:ext cx="819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79FC4B4-A054-2F41-9E99-36F17CA18A83}"/>
              </a:ext>
            </a:extLst>
          </p:cNvPr>
          <p:cNvSpPr txBox="1"/>
          <p:nvPr/>
        </p:nvSpPr>
        <p:spPr>
          <a:xfrm>
            <a:off x="1299016" y="1571567"/>
            <a:ext cx="581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86D9881-DEB3-BB43-84BC-69BE7A40059C}"/>
              </a:ext>
            </a:extLst>
          </p:cNvPr>
          <p:cNvSpPr txBox="1"/>
          <p:nvPr/>
        </p:nvSpPr>
        <p:spPr>
          <a:xfrm>
            <a:off x="1880558" y="1309956"/>
            <a:ext cx="1455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Repe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F4E2E8B-04E6-F543-96C4-52CA80C2A079}"/>
              </a:ext>
            </a:extLst>
          </p:cNvPr>
          <p:cNvSpPr txBox="1"/>
          <p:nvPr/>
        </p:nvSpPr>
        <p:spPr>
          <a:xfrm>
            <a:off x="1880559" y="1571566"/>
            <a:ext cx="13543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0´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B925119-2D5B-1240-9C9C-450AAD67F4B4}"/>
              </a:ext>
            </a:extLst>
          </p:cNvPr>
          <p:cNvSpPr txBox="1"/>
          <p:nvPr/>
        </p:nvSpPr>
        <p:spPr>
          <a:xfrm>
            <a:off x="3088258" y="130995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966E2FB-EB51-5947-9A65-6D87A0AEA189}"/>
              </a:ext>
            </a:extLst>
          </p:cNvPr>
          <p:cNvSpPr txBox="1"/>
          <p:nvPr/>
        </p:nvSpPr>
        <p:spPr>
          <a:xfrm>
            <a:off x="3088258" y="157156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F0009B-2DB5-6D4D-B0BD-B01E637AD351}"/>
              </a:ext>
            </a:extLst>
          </p:cNvPr>
          <p:cNvSpPr txBox="1"/>
          <p:nvPr/>
        </p:nvSpPr>
        <p:spPr>
          <a:xfrm>
            <a:off x="3645402" y="129854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Series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5D91ACD-3FF0-4649-B114-A7F30D2FB494}"/>
              </a:ext>
            </a:extLst>
          </p:cNvPr>
          <p:cNvSpPr txBox="1"/>
          <p:nvPr/>
        </p:nvSpPr>
        <p:spPr>
          <a:xfrm>
            <a:off x="3645402" y="156015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1´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40FB988-60EB-9041-856D-C4DAF3357096}"/>
              </a:ext>
            </a:extLst>
          </p:cNvPr>
          <p:cNvSpPr txBox="1"/>
          <p:nvPr/>
        </p:nvSpPr>
        <p:spPr>
          <a:xfrm>
            <a:off x="4851313" y="130131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Total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6A0DAE0-FD03-2B4C-B9A6-15E3A31C94B2}"/>
              </a:ext>
            </a:extLst>
          </p:cNvPr>
          <p:cNvSpPr txBox="1"/>
          <p:nvPr/>
        </p:nvSpPr>
        <p:spPr>
          <a:xfrm>
            <a:off x="4851313" y="15629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20´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F4F359A-901C-7843-AC61-0FFC46AFB0A7}"/>
              </a:ext>
            </a:extLst>
          </p:cNvPr>
          <p:cNvSpPr txBox="1"/>
          <p:nvPr/>
        </p:nvSpPr>
        <p:spPr>
          <a:xfrm>
            <a:off x="89838" y="190640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6B30218-5904-F945-8558-12DE6B2F76D7}"/>
              </a:ext>
            </a:extLst>
          </p:cNvPr>
          <p:cNvSpPr txBox="1"/>
          <p:nvPr/>
        </p:nvSpPr>
        <p:spPr>
          <a:xfrm>
            <a:off x="89837" y="2168015"/>
            <a:ext cx="6678325" cy="24006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Trabajo para la progresión de los pivotes por carril central.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 Enfrentamos 2 estructuras: 1-4-4-2 vs 1-4-3-3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Atacamos 4 porterías pequeñas que simulan jugadores avanzados .Lo hacemos en superioridad 4vs3 dentro de un subespacio de 20x25 metros.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El equipo en inferioridad defiende las porterías pequeñas, y en caso de robar la posesión del balón ataca portería grande.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Tras robo deben descargar a cualquiera de los jugadores que están adelantados en espera en los carriles exteriores. Cuando haya recuperación transición.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6C4F87A-46C2-7446-AA12-1BD62C1EF9A4}"/>
              </a:ext>
            </a:extLst>
          </p:cNvPr>
          <p:cNvSpPr txBox="1"/>
          <p:nvPr/>
        </p:nvSpPr>
        <p:spPr>
          <a:xfrm>
            <a:off x="86820" y="3554703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8B1C6A7-C154-CF44-802E-9B8344FF9D78}"/>
              </a:ext>
            </a:extLst>
          </p:cNvPr>
          <p:cNvSpPr txBox="1"/>
          <p:nvPr/>
        </p:nvSpPr>
        <p:spPr>
          <a:xfrm>
            <a:off x="86820" y="3819370"/>
            <a:ext cx="1927764" cy="17851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Hacerlo en igualdad. Hacerlo con 2 porterías grandes. En lugar de porterías pequeñas colocar jugadores.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9154B6C-9F58-5240-B282-B352B2F2F335}"/>
              </a:ext>
            </a:extLst>
          </p:cNvPr>
          <p:cNvSpPr txBox="1"/>
          <p:nvPr/>
        </p:nvSpPr>
        <p:spPr>
          <a:xfrm>
            <a:off x="2119003" y="3561746"/>
            <a:ext cx="1526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Técnicos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913232D-916E-114B-93C4-FC8CF2CCAEA7}"/>
              </a:ext>
            </a:extLst>
          </p:cNvPr>
          <p:cNvSpPr txBox="1"/>
          <p:nvPr/>
        </p:nvSpPr>
        <p:spPr>
          <a:xfrm>
            <a:off x="2119002" y="3826412"/>
            <a:ext cx="1526400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Centros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Remates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Interceptaciones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cargas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6AA97A9-6F5C-DB49-8162-27E15EB6E094}"/>
              </a:ext>
            </a:extLst>
          </p:cNvPr>
          <p:cNvSpPr txBox="1"/>
          <p:nvPr/>
        </p:nvSpPr>
        <p:spPr>
          <a:xfrm>
            <a:off x="3645402" y="3551538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Tácticos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173663E-7E3D-EA4F-B336-0DD2072DB5A3}"/>
              </a:ext>
            </a:extLst>
          </p:cNvPr>
          <p:cNvSpPr txBox="1"/>
          <p:nvPr/>
        </p:nvSpPr>
        <p:spPr>
          <a:xfrm>
            <a:off x="3645402" y="3816204"/>
            <a:ext cx="1526400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Nivel macro: pivotes conectar con siguiente línea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Tras robo descarga y transición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37EAA42E-9CDC-6642-9ABD-54C78ABD6A20}"/>
              </a:ext>
            </a:extLst>
          </p:cNvPr>
          <p:cNvPicPr>
            <a:picLocks/>
          </p:cNvPicPr>
          <p:nvPr/>
        </p:nvPicPr>
        <p:blipFill>
          <a:blip r:embed="rId9"/>
          <a:srcRect/>
          <a:stretch/>
        </p:blipFill>
        <p:spPr>
          <a:xfrm>
            <a:off x="205153" y="7275190"/>
            <a:ext cx="2880000" cy="2162345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D4D966B1-18E0-8A44-B375-06B1AE3549FE}"/>
              </a:ext>
            </a:extLst>
          </p:cNvPr>
          <p:cNvSpPr txBox="1"/>
          <p:nvPr/>
        </p:nvSpPr>
        <p:spPr>
          <a:xfrm>
            <a:off x="205153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Imagen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59AC4320-A22C-F047-A437-F9E62806BAC9}"/>
              </a:ext>
            </a:extLst>
          </p:cNvPr>
          <p:cNvSpPr txBox="1"/>
          <p:nvPr/>
        </p:nvSpPr>
        <p:spPr>
          <a:xfrm>
            <a:off x="3789186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B18BA51-50B5-C845-92BF-074984218B20}"/>
              </a:ext>
            </a:extLst>
          </p:cNvPr>
          <p:cNvSpPr txBox="1"/>
          <p:nvPr/>
        </p:nvSpPr>
        <p:spPr>
          <a:xfrm>
            <a:off x="5149547" y="3553525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 Objetivos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1CF3759-423B-B647-A1F6-00B67842527A}"/>
              </a:ext>
            </a:extLst>
          </p:cNvPr>
          <p:cNvSpPr txBox="1"/>
          <p:nvPr/>
        </p:nvSpPr>
        <p:spPr>
          <a:xfrm>
            <a:off x="5149547" y="3818192"/>
            <a:ext cx="1526400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Capacidad aeróbica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Toma de decisiones en zona peligrosa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aredes y Ocupación de Espacios.mp4" descr="Paredes y Ocupación de Espacios.mp4">
            <a:hlinkClick r:id="" action="ppaction://media"/>
            <a:extLst>
              <a:ext uri="{FF2B5EF4-FFF2-40B4-BE49-F238E27FC236}">
                <a16:creationId xmlns:a16="http://schemas.microsoft.com/office/drawing/2014/main" id="{14380193-00ED-6644-B002-F131EF24B8D9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89186" y="7275190"/>
            <a:ext cx="2880000" cy="2160000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32C7FCE9-6EE2-664A-B3FC-C5EBAA5D0FE0}"/>
              </a:ext>
            </a:extLst>
          </p:cNvPr>
          <p:cNvSpPr txBox="1"/>
          <p:nvPr/>
        </p:nvSpPr>
        <p:spPr>
          <a:xfrm>
            <a:off x="138474" y="5273608"/>
            <a:ext cx="1979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a Incidir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38F1A15-242A-9D4C-96BE-F8072B9493CA}"/>
              </a:ext>
            </a:extLst>
          </p:cNvPr>
          <p:cNvSpPr txBox="1"/>
          <p:nvPr/>
        </p:nvSpPr>
        <p:spPr>
          <a:xfrm>
            <a:off x="138474" y="5490081"/>
            <a:ext cx="6681898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Dinamismo entre los jugadores en momento con balón en zona intermedia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Momento sin balón: ocupar los espacios en distintas alturas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Tras robo buscar pasillo exterior para progresar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Ocupación zonas de remate. Transiciones rápidas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 zona intermedia reconocerse fijador/receptor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Tras perdida quien salta a pasillo exterior. Temporizar con poseedor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Orientaciones defensivas en área: llegando ocupo zona-estando marco hombre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Jugador exterior que no es receptor ataca área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Reconocer hombre libre en zona intermedia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n 47" descr="Logotipo&#10;&#10;Descripción generada automáticamente">
            <a:extLst>
              <a:ext uri="{FF2B5EF4-FFF2-40B4-BE49-F238E27FC236}">
                <a16:creationId xmlns:a16="http://schemas.microsoft.com/office/drawing/2014/main" id="{FC5037D8-F78F-7840-A0FF-3FA203436E7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264" y="9062206"/>
            <a:ext cx="643806" cy="362141"/>
          </a:xfrm>
          <a:prstGeom prst="rect">
            <a:avLst/>
          </a:prstGeom>
        </p:spPr>
      </p:pic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75EDF2B4-AE1E-3949-8B10-ECCD1CBF8817}"/>
              </a:ext>
            </a:extLst>
          </p:cNvPr>
          <p:cNvCxnSpPr/>
          <p:nvPr/>
        </p:nvCxnSpPr>
        <p:spPr>
          <a:xfrm>
            <a:off x="61945" y="188923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5258662B-1C01-B04E-81B6-EC586A78B875}"/>
              </a:ext>
            </a:extLst>
          </p:cNvPr>
          <p:cNvCxnSpPr/>
          <p:nvPr/>
        </p:nvCxnSpPr>
        <p:spPr>
          <a:xfrm>
            <a:off x="86264" y="3482718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1E35B6F3-6480-CE41-B686-D3DD16D1EA73}"/>
              </a:ext>
            </a:extLst>
          </p:cNvPr>
          <p:cNvCxnSpPr/>
          <p:nvPr/>
        </p:nvCxnSpPr>
        <p:spPr>
          <a:xfrm>
            <a:off x="86264" y="5208352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52D92592-5A16-BC43-B137-5AC6C1B425DE}"/>
              </a:ext>
            </a:extLst>
          </p:cNvPr>
          <p:cNvCxnSpPr/>
          <p:nvPr/>
        </p:nvCxnSpPr>
        <p:spPr>
          <a:xfrm>
            <a:off x="61945" y="695658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D8A51349-F988-014C-BAFA-2AF243D0D14E}"/>
              </a:ext>
            </a:extLst>
          </p:cNvPr>
          <p:cNvCxnSpPr>
            <a:cxnSpLocks/>
          </p:cNvCxnSpPr>
          <p:nvPr/>
        </p:nvCxnSpPr>
        <p:spPr>
          <a:xfrm>
            <a:off x="2098320" y="3590759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83BAFEDF-DFAD-3E46-8DC9-A7D57760FDA4}"/>
              </a:ext>
            </a:extLst>
          </p:cNvPr>
          <p:cNvCxnSpPr>
            <a:cxnSpLocks/>
          </p:cNvCxnSpPr>
          <p:nvPr/>
        </p:nvCxnSpPr>
        <p:spPr>
          <a:xfrm>
            <a:off x="3644628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FBF89AB1-3E1A-7A4F-B7E4-3F417A9C6AA3}"/>
              </a:ext>
            </a:extLst>
          </p:cNvPr>
          <p:cNvCxnSpPr>
            <a:cxnSpLocks/>
          </p:cNvCxnSpPr>
          <p:nvPr/>
        </p:nvCxnSpPr>
        <p:spPr>
          <a:xfrm>
            <a:off x="5125073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CF3F3C28-D141-E94D-A5A4-75AA4BD8DAD9}"/>
              </a:ext>
            </a:extLst>
          </p:cNvPr>
          <p:cNvCxnSpPr>
            <a:cxnSpLocks/>
          </p:cNvCxnSpPr>
          <p:nvPr/>
        </p:nvCxnSpPr>
        <p:spPr>
          <a:xfrm>
            <a:off x="3411748" y="7079697"/>
            <a:ext cx="0" cy="256463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B096CC98-2B94-409C-B25E-774A4E86D6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5153" y="7275190"/>
            <a:ext cx="2883105" cy="2191141"/>
          </a:xfrm>
          <a:prstGeom prst="rect">
            <a:avLst/>
          </a:prstGeom>
        </p:spPr>
      </p:pic>
      <p:pic>
        <p:nvPicPr>
          <p:cNvPr id="55" name="Imagen 54" descr="Logotipo&#10;&#10;Descripción generada automáticamente">
            <a:extLst>
              <a:ext uri="{FF2B5EF4-FFF2-40B4-BE49-F238E27FC236}">
                <a16:creationId xmlns:a16="http://schemas.microsoft.com/office/drawing/2014/main" id="{091D04AD-559A-4C03-AD7D-5CE8CAFBC76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0671" y="9044596"/>
            <a:ext cx="643806" cy="362141"/>
          </a:xfrm>
          <a:prstGeom prst="rect">
            <a:avLst/>
          </a:prstGeom>
        </p:spPr>
      </p:pic>
      <p:pic>
        <p:nvPicPr>
          <p:cNvPr id="13" name="29">
            <a:hlinkClick r:id="" action="ppaction://media"/>
            <a:extLst>
              <a:ext uri="{FF2B5EF4-FFF2-40B4-BE49-F238E27FC236}">
                <a16:creationId xmlns:a16="http://schemas.microsoft.com/office/drawing/2014/main" id="{E2269906-E349-4CEE-A47D-97BD62F8EED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85918" y="7242651"/>
            <a:ext cx="2890029" cy="2223680"/>
          </a:xfrm>
          <a:prstGeom prst="rect">
            <a:avLst/>
          </a:prstGeom>
        </p:spPr>
      </p:pic>
      <p:pic>
        <p:nvPicPr>
          <p:cNvPr id="2" name="29">
            <a:hlinkClick r:id="" action="ppaction://media"/>
            <a:extLst>
              <a:ext uri="{FF2B5EF4-FFF2-40B4-BE49-F238E27FC236}">
                <a16:creationId xmlns:a16="http://schemas.microsoft.com/office/drawing/2014/main" id="{D461F898-563A-428F-A63E-78562AD1E6C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803169" y="7249138"/>
            <a:ext cx="2890029" cy="223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5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4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4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61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 fullScrn="1"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 fullScrn="1"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1205</TotalTime>
  <Words>265</Words>
  <Application>Microsoft Office PowerPoint</Application>
  <PresentationFormat>A4 (210 x 297 mm)</PresentationFormat>
  <Paragraphs>84</Paragraphs>
  <Slides>1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Sobejano</dc:creator>
  <cp:lastModifiedBy>david lopez lopez</cp:lastModifiedBy>
  <cp:revision>139</cp:revision>
  <dcterms:created xsi:type="dcterms:W3CDTF">2021-01-24T11:11:28Z</dcterms:created>
  <dcterms:modified xsi:type="dcterms:W3CDTF">2021-02-01T11:08:57Z</dcterms:modified>
</cp:coreProperties>
</file>