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85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 snapToObjects="1">
      <p:cViewPr varScale="1">
        <p:scale>
          <a:sx n="48" d="100"/>
          <a:sy n="48" d="100"/>
        </p:scale>
        <p:origin x="259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4.jpg"/><Relationship Id="rId5" Type="http://schemas.microsoft.com/office/2007/relationships/media" Target="../media/media3.m4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30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Trabajo permutas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8vs8 en rombo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12x20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10´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Trabajamos en un espacio romboidal un 8vs8.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Colocaremos 4 jugadores de cada equipo por fuera (alternado uno de un equipo y otro de otro) y otros 4 jugadores por dentro.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 la tarea es mantener la posesión con distintas normas de provocación: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Juego con cualquiera de los de fuera. Sin permuta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Juego con cualquiera de los de fuera. Si juego con un jugador de mi equipo el receptor entra y el pasador sale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Solo puedo jugar con los de mi equipo y permuto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Solo juego con los de mi equipo. Si hay perdida, transición. Los de fuera entrar y los de dentro salen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Cambiar los contextos. Trabajar en distintos espacios rectangulares, circulares, pentagonales…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Control pase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Interceptaciones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Permutas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Presión tras perdida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Buscar lado débil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Jugar dentro-fuera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Capacidad anaeróbica láctica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Cohesión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zona limpia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Jugar dentro para circular lado-lado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Estoy fuera en vigilancia: si me equipo pierde balón entro rápido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No repetir pase, facilita  presión rival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Valorar trayectoria con la que entro dentro. Valora trayectoria con la que ocupo el espacio fuera.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Momento sin balón: Evitar que haya vuelta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Jugar dentro-fuera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espacio obliga a pases diagonales .Pases que cambian de altura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Salgo fuera orientado para ser línea de pase, para poder ser receptor o fijador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32E33B54-29FF-4AE3-9D1B-A9C15DE5D7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153" y="7275190"/>
            <a:ext cx="2883105" cy="2162345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474" y="8996748"/>
            <a:ext cx="643806" cy="362141"/>
          </a:xfrm>
          <a:prstGeom prst="rect">
            <a:avLst/>
          </a:prstGeom>
        </p:spPr>
      </p:pic>
      <p:pic>
        <p:nvPicPr>
          <p:cNvPr id="13" name="30">
            <a:hlinkClick r:id="" action="ppaction://media"/>
            <a:extLst>
              <a:ext uri="{FF2B5EF4-FFF2-40B4-BE49-F238E27FC236}">
                <a16:creationId xmlns:a16="http://schemas.microsoft.com/office/drawing/2014/main" id="{27F7DB40-45CD-4FA2-8FE9-3E2F5304BBF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64867" y="7242651"/>
            <a:ext cx="2935336" cy="2205371"/>
          </a:xfrm>
          <a:prstGeom prst="rect">
            <a:avLst/>
          </a:prstGeom>
        </p:spPr>
      </p:pic>
      <p:pic>
        <p:nvPicPr>
          <p:cNvPr id="2" name="30">
            <a:hlinkClick r:id="" action="ppaction://media"/>
            <a:extLst>
              <a:ext uri="{FF2B5EF4-FFF2-40B4-BE49-F238E27FC236}">
                <a16:creationId xmlns:a16="http://schemas.microsoft.com/office/drawing/2014/main" id="{715F9AAF-A0E0-4D09-9891-8B03FD05BB7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4867" y="7249138"/>
            <a:ext cx="2933335" cy="223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3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3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47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 fullScrn="1"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1244</TotalTime>
  <Words>288</Words>
  <Application>Microsoft Office PowerPoint</Application>
  <PresentationFormat>A4 (210 x 297 mm)</PresentationFormat>
  <Paragraphs>90</Paragraphs>
  <Slides>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144</cp:revision>
  <dcterms:created xsi:type="dcterms:W3CDTF">2021-01-24T11:11:28Z</dcterms:created>
  <dcterms:modified xsi:type="dcterms:W3CDTF">2021-02-01T11:10:00Z</dcterms:modified>
</cp:coreProperties>
</file>