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94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08/02/2021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39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de rupturas ante bloque bajo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8vs8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20(zona mas estrecha) x 50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un triangulo invertido jugamos un 8vs8 con 1 portero.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Simulamos 2 sistemas: 1-3-5-2 vs 1-4-3-3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Anulamos los carriles exteriores para generar contextos que favorezcan las ruptura, los tiros lejanos y distintas soluciones sin limitar su toma de decisiones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es meter gol en la portería grande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equipo que defiende debe evitar que le metan gol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caso de robo hay transición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Se considera gol cuando  el equipo defensor pasa el medio campo con balón controlado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en igualdad y con 2 porterías para asemejar la tarea a lo que se va a producir en un partido de competición.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Acosos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Saltos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Fomentar las rupturas ante bloque bajo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 nivel micro: timing y trayectorias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Acondicionar la carga al nivel competitivo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Solidarios en el esfuerzo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cohesión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 de la ruptura: dentro-fuera/fuera-dentro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Qué zona ocupo con la ruptura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el momento de recibir al pie/momento de recibir al espacio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Buscar intervalo débil y atacarlo sin balón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Objetivo de la ruptura: ser receptor/hundir el bloque/atraer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Asomarse para captar atención de defensor y provocar saltos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sin balón: trabajar como una sola unidad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 eje exterior salta carril y recibe ayuda del interior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3 centrales corrigen situaciones desfavorables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4AE9FD93-B3E3-4D5C-91EB-F33B287EEE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8958295"/>
            <a:ext cx="643806" cy="362141"/>
          </a:xfrm>
          <a:prstGeom prst="rect">
            <a:avLst/>
          </a:prstGeom>
        </p:spPr>
      </p:pic>
      <p:pic>
        <p:nvPicPr>
          <p:cNvPr id="13" name="39">
            <a:hlinkClick r:id="" action="ppaction://media"/>
            <a:extLst>
              <a:ext uri="{FF2B5EF4-FFF2-40B4-BE49-F238E27FC236}">
                <a16:creationId xmlns:a16="http://schemas.microsoft.com/office/drawing/2014/main" id="{8064BE47-C998-442E-90D8-B0F89C224E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8080" y="7275190"/>
            <a:ext cx="2907867" cy="2162345"/>
          </a:xfrm>
          <a:prstGeom prst="rect">
            <a:avLst/>
          </a:prstGeom>
        </p:spPr>
      </p:pic>
      <p:pic>
        <p:nvPicPr>
          <p:cNvPr id="2" name="39">
            <a:hlinkClick r:id="" action="ppaction://media"/>
            <a:extLst>
              <a:ext uri="{FF2B5EF4-FFF2-40B4-BE49-F238E27FC236}">
                <a16:creationId xmlns:a16="http://schemas.microsoft.com/office/drawing/2014/main" id="{5916D186-DA4A-40E3-BD1F-AD107EF9E8B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56359" y="7228189"/>
            <a:ext cx="2919588" cy="22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3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1611</TotalTime>
  <Words>282</Words>
  <Application>Microsoft Office PowerPoint</Application>
  <PresentationFormat>A4 (210 x 297 mm)</PresentationFormat>
  <Paragraphs>85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180</cp:revision>
  <dcterms:created xsi:type="dcterms:W3CDTF">2021-01-24T11:11:28Z</dcterms:created>
  <dcterms:modified xsi:type="dcterms:W3CDTF">2021-02-08T20:03:11Z</dcterms:modified>
</cp:coreProperties>
</file>