
<file path=[Content_Types].xml><?xml version="1.0" encoding="utf-8"?>
<Types xmlns="http://schemas.openxmlformats.org/package/2006/content-types">
  <Default Extension="gif" ContentType="image/gif"/>
  <Default Extension="jpeg" ContentType="image/jpeg"/>
  <Default Extension="jpg" ContentType="image/pn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97"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9"/>
    <p:restoredTop sz="94681"/>
  </p:normalViewPr>
  <p:slideViewPr>
    <p:cSldViewPr snapToGrid="0" snapToObjects="1">
      <p:cViewPr>
        <p:scale>
          <a:sx n="100" d="100"/>
          <a:sy n="100" d="100"/>
        </p:scale>
        <p:origin x="1470" y="-3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B6A33-6078-4EF1-A6AD-C00B73594F71}" type="datetimeFigureOut">
              <a:rPr lang="es-ES" smtClean="0"/>
              <a:t>02/02/2021</a:t>
            </a:fld>
            <a:endParaRPr lang="es-ES"/>
          </a:p>
        </p:txBody>
      </p:sp>
      <p:sp>
        <p:nvSpPr>
          <p:cNvPr id="4" name="Marcador de imagen de diapositiva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8B4DE-D65B-4F8C-94F4-880E095AF01B}" type="slidenum">
              <a:rPr lang="es-ES" smtClean="0"/>
              <a:t>‹Nº›</a:t>
            </a:fld>
            <a:endParaRPr lang="es-ES"/>
          </a:p>
        </p:txBody>
      </p:sp>
    </p:spTree>
    <p:extLst>
      <p:ext uri="{BB962C8B-B14F-4D97-AF65-F5344CB8AC3E}">
        <p14:creationId xmlns:p14="http://schemas.microsoft.com/office/powerpoint/2010/main" val="302727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66" indent="0" algn="ctr">
              <a:buNone/>
              <a:defRPr sz="1500"/>
            </a:lvl2pPr>
            <a:lvl3pPr marL="685732" indent="0" algn="ctr">
              <a:buNone/>
              <a:defRPr sz="1350"/>
            </a:lvl3pPr>
            <a:lvl4pPr marL="1028599" indent="0" algn="ctr">
              <a:buNone/>
              <a:defRPr sz="1200"/>
            </a:lvl4pPr>
            <a:lvl5pPr marL="1371464" indent="0" algn="ctr">
              <a:buNone/>
              <a:defRPr sz="1200"/>
            </a:lvl5pPr>
            <a:lvl6pPr marL="1714331" indent="0" algn="ctr">
              <a:buNone/>
              <a:defRPr sz="1200"/>
            </a:lvl6pPr>
            <a:lvl7pPr marL="2057197" indent="0" algn="ctr">
              <a:buNone/>
              <a:defRPr sz="1200"/>
            </a:lvl7pPr>
            <a:lvl8pPr marL="2400063" indent="0" algn="ctr">
              <a:buNone/>
              <a:defRPr sz="1200"/>
            </a:lvl8pPr>
            <a:lvl9pPr marL="2742929"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43761E5-98FF-4744-B5AA-C197AE839669}" type="datetimeFigureOut">
              <a:rPr lang="es-ES" smtClean="0"/>
              <a:t>02/02/2021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024DBDD-5719-D241-B72E-CE24B949D3CF}" type="slidenum">
              <a:rPr lang="es-ES" smtClean="0"/>
              <a:t>‹Nº›</a:t>
            </a:fld>
            <a:endParaRPr lang="es-ES"/>
          </a:p>
        </p:txBody>
      </p:sp>
    </p:spTree>
    <p:extLst>
      <p:ext uri="{BB962C8B-B14F-4D97-AF65-F5344CB8AC3E}">
        <p14:creationId xmlns:p14="http://schemas.microsoft.com/office/powerpoint/2010/main" val="99134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3761E5-98FF-4744-B5AA-C197AE839669}" type="datetimeFigureOut">
              <a:rPr lang="es-ES" smtClean="0"/>
              <a:t>02/02/2021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024DBDD-5719-D241-B72E-CE24B949D3CF}" type="slidenum">
              <a:rPr lang="es-ES" smtClean="0"/>
              <a:t>‹Nº›</a:t>
            </a:fld>
            <a:endParaRPr lang="es-ES"/>
          </a:p>
        </p:txBody>
      </p:sp>
    </p:spTree>
    <p:extLst>
      <p:ext uri="{BB962C8B-B14F-4D97-AF65-F5344CB8AC3E}">
        <p14:creationId xmlns:p14="http://schemas.microsoft.com/office/powerpoint/2010/main" val="101717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5"/>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5"/>
            <a:ext cx="4350544" cy="839487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3761E5-98FF-4744-B5AA-C197AE839669}" type="datetimeFigureOut">
              <a:rPr lang="es-ES" smtClean="0"/>
              <a:t>02/02/2021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024DBDD-5719-D241-B72E-CE24B949D3CF}" type="slidenum">
              <a:rPr lang="es-ES" smtClean="0"/>
              <a:t>‹Nº›</a:t>
            </a:fld>
            <a:endParaRPr lang="es-ES"/>
          </a:p>
        </p:txBody>
      </p:sp>
    </p:spTree>
    <p:extLst>
      <p:ext uri="{BB962C8B-B14F-4D97-AF65-F5344CB8AC3E}">
        <p14:creationId xmlns:p14="http://schemas.microsoft.com/office/powerpoint/2010/main" val="117849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3761E5-98FF-4744-B5AA-C197AE839669}" type="datetimeFigureOut">
              <a:rPr lang="es-ES" smtClean="0"/>
              <a:t>02/02/2021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024DBDD-5719-D241-B72E-CE24B949D3CF}" type="slidenum">
              <a:rPr lang="es-ES" smtClean="0"/>
              <a:t>‹Nº›</a:t>
            </a:fld>
            <a:endParaRPr lang="es-ES"/>
          </a:p>
        </p:txBody>
      </p:sp>
    </p:spTree>
    <p:extLst>
      <p:ext uri="{BB962C8B-B14F-4D97-AF65-F5344CB8AC3E}">
        <p14:creationId xmlns:p14="http://schemas.microsoft.com/office/powerpoint/2010/main" val="230996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8"/>
            <a:ext cx="5915025" cy="2166937"/>
          </a:xfrm>
        </p:spPr>
        <p:txBody>
          <a:bodyPr/>
          <a:lstStyle>
            <a:lvl1pPr marL="0" indent="0">
              <a:buNone/>
              <a:defRPr sz="1800">
                <a:solidFill>
                  <a:schemeClr val="tx1"/>
                </a:solidFill>
              </a:defRPr>
            </a:lvl1pPr>
            <a:lvl2pPr marL="342866" indent="0">
              <a:buNone/>
              <a:defRPr sz="1500">
                <a:solidFill>
                  <a:schemeClr val="tx1">
                    <a:tint val="75000"/>
                  </a:schemeClr>
                </a:solidFill>
              </a:defRPr>
            </a:lvl2pPr>
            <a:lvl3pPr marL="685732" indent="0">
              <a:buNone/>
              <a:defRPr sz="1350">
                <a:solidFill>
                  <a:schemeClr val="tx1">
                    <a:tint val="75000"/>
                  </a:schemeClr>
                </a:solidFill>
              </a:defRPr>
            </a:lvl3pPr>
            <a:lvl4pPr marL="1028599" indent="0">
              <a:buNone/>
              <a:defRPr sz="1200">
                <a:solidFill>
                  <a:schemeClr val="tx1">
                    <a:tint val="75000"/>
                  </a:schemeClr>
                </a:solidFill>
              </a:defRPr>
            </a:lvl4pPr>
            <a:lvl5pPr marL="1371464" indent="0">
              <a:buNone/>
              <a:defRPr sz="1200">
                <a:solidFill>
                  <a:schemeClr val="tx1">
                    <a:tint val="75000"/>
                  </a:schemeClr>
                </a:solidFill>
              </a:defRPr>
            </a:lvl5pPr>
            <a:lvl6pPr marL="1714331" indent="0">
              <a:buNone/>
              <a:defRPr sz="1200">
                <a:solidFill>
                  <a:schemeClr val="tx1">
                    <a:tint val="75000"/>
                  </a:schemeClr>
                </a:solidFill>
              </a:defRPr>
            </a:lvl6pPr>
            <a:lvl7pPr marL="2057197" indent="0">
              <a:buNone/>
              <a:defRPr sz="1200">
                <a:solidFill>
                  <a:schemeClr val="tx1">
                    <a:tint val="75000"/>
                  </a:schemeClr>
                </a:solidFill>
              </a:defRPr>
            </a:lvl7pPr>
            <a:lvl8pPr marL="2400063" indent="0">
              <a:buNone/>
              <a:defRPr sz="1200">
                <a:solidFill>
                  <a:schemeClr val="tx1">
                    <a:tint val="75000"/>
                  </a:schemeClr>
                </a:solidFill>
              </a:defRPr>
            </a:lvl8pPr>
            <a:lvl9pPr marL="2742929"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3761E5-98FF-4744-B5AA-C197AE839669}" type="datetimeFigureOut">
              <a:rPr lang="es-ES" smtClean="0"/>
              <a:t>02/02/2021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024DBDD-5719-D241-B72E-CE24B949D3CF}" type="slidenum">
              <a:rPr lang="es-ES" smtClean="0"/>
              <a:t>‹Nº›</a:t>
            </a:fld>
            <a:endParaRPr lang="es-ES"/>
          </a:p>
        </p:txBody>
      </p:sp>
    </p:spTree>
    <p:extLst>
      <p:ext uri="{BB962C8B-B14F-4D97-AF65-F5344CB8AC3E}">
        <p14:creationId xmlns:p14="http://schemas.microsoft.com/office/powerpoint/2010/main" val="95235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43761E5-98FF-4744-B5AA-C197AE839669}" type="datetimeFigureOut">
              <a:rPr lang="es-ES" smtClean="0"/>
              <a:t>02/02/2021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024DBDD-5719-D241-B72E-CE24B949D3CF}" type="slidenum">
              <a:rPr lang="es-ES" smtClean="0"/>
              <a:t>‹Nº›</a:t>
            </a:fld>
            <a:endParaRPr lang="es-ES"/>
          </a:p>
        </p:txBody>
      </p:sp>
    </p:spTree>
    <p:extLst>
      <p:ext uri="{BB962C8B-B14F-4D97-AF65-F5344CB8AC3E}">
        <p14:creationId xmlns:p14="http://schemas.microsoft.com/office/powerpoint/2010/main" val="259476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2" y="2428349"/>
            <a:ext cx="2901255" cy="1190095"/>
          </a:xfrm>
        </p:spPr>
        <p:txBody>
          <a:bodyPr anchor="b"/>
          <a:lstStyle>
            <a:lvl1pPr marL="0" indent="0">
              <a:buNone/>
              <a:defRPr sz="1800" b="1"/>
            </a:lvl1pPr>
            <a:lvl2pPr marL="342866" indent="0">
              <a:buNone/>
              <a:defRPr sz="1500" b="1"/>
            </a:lvl2pPr>
            <a:lvl3pPr marL="685732" indent="0">
              <a:buNone/>
              <a:defRPr sz="1350" b="1"/>
            </a:lvl3pPr>
            <a:lvl4pPr marL="1028599" indent="0">
              <a:buNone/>
              <a:defRPr sz="1200" b="1"/>
            </a:lvl4pPr>
            <a:lvl5pPr marL="1371464" indent="0">
              <a:buNone/>
              <a:defRPr sz="1200" b="1"/>
            </a:lvl5pPr>
            <a:lvl6pPr marL="1714331" indent="0">
              <a:buNone/>
              <a:defRPr sz="1200" b="1"/>
            </a:lvl6pPr>
            <a:lvl7pPr marL="2057197" indent="0">
              <a:buNone/>
              <a:defRPr sz="1200" b="1"/>
            </a:lvl7pPr>
            <a:lvl8pPr marL="2400063" indent="0">
              <a:buNone/>
              <a:defRPr sz="1200" b="1"/>
            </a:lvl8pPr>
            <a:lvl9pPr marL="2742929"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2" y="3618444"/>
            <a:ext cx="2901255"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4" y="2428349"/>
            <a:ext cx="2915543" cy="1190095"/>
          </a:xfrm>
        </p:spPr>
        <p:txBody>
          <a:bodyPr anchor="b"/>
          <a:lstStyle>
            <a:lvl1pPr marL="0" indent="0">
              <a:buNone/>
              <a:defRPr sz="1800" b="1"/>
            </a:lvl1pPr>
            <a:lvl2pPr marL="342866" indent="0">
              <a:buNone/>
              <a:defRPr sz="1500" b="1"/>
            </a:lvl2pPr>
            <a:lvl3pPr marL="685732" indent="0">
              <a:buNone/>
              <a:defRPr sz="1350" b="1"/>
            </a:lvl3pPr>
            <a:lvl4pPr marL="1028599" indent="0">
              <a:buNone/>
              <a:defRPr sz="1200" b="1"/>
            </a:lvl4pPr>
            <a:lvl5pPr marL="1371464" indent="0">
              <a:buNone/>
              <a:defRPr sz="1200" b="1"/>
            </a:lvl5pPr>
            <a:lvl6pPr marL="1714331" indent="0">
              <a:buNone/>
              <a:defRPr sz="1200" b="1"/>
            </a:lvl6pPr>
            <a:lvl7pPr marL="2057197" indent="0">
              <a:buNone/>
              <a:defRPr sz="1200" b="1"/>
            </a:lvl7pPr>
            <a:lvl8pPr marL="2400063" indent="0">
              <a:buNone/>
              <a:defRPr sz="1200" b="1"/>
            </a:lvl8pPr>
            <a:lvl9pPr marL="2742929"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4" y="3618444"/>
            <a:ext cx="2915543"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3761E5-98FF-4744-B5AA-C197AE839669}" type="datetimeFigureOut">
              <a:rPr lang="es-ES" smtClean="0"/>
              <a:t>02/02/2021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024DBDD-5719-D241-B72E-CE24B949D3CF}" type="slidenum">
              <a:rPr lang="es-ES" smtClean="0"/>
              <a:t>‹Nº›</a:t>
            </a:fld>
            <a:endParaRPr lang="es-ES"/>
          </a:p>
        </p:txBody>
      </p:sp>
    </p:spTree>
    <p:extLst>
      <p:ext uri="{BB962C8B-B14F-4D97-AF65-F5344CB8AC3E}">
        <p14:creationId xmlns:p14="http://schemas.microsoft.com/office/powerpoint/2010/main" val="400391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43761E5-98FF-4744-B5AA-C197AE839669}" type="datetimeFigureOut">
              <a:rPr lang="es-ES" smtClean="0"/>
              <a:t>02/02/2021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024DBDD-5719-D241-B72E-CE24B949D3CF}" type="slidenum">
              <a:rPr lang="es-ES" smtClean="0"/>
              <a:t>‹Nº›</a:t>
            </a:fld>
            <a:endParaRPr lang="es-ES"/>
          </a:p>
        </p:txBody>
      </p:sp>
    </p:spTree>
    <p:extLst>
      <p:ext uri="{BB962C8B-B14F-4D97-AF65-F5344CB8AC3E}">
        <p14:creationId xmlns:p14="http://schemas.microsoft.com/office/powerpoint/2010/main" val="133840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761E5-98FF-4744-B5AA-C197AE839669}" type="datetimeFigureOut">
              <a:rPr lang="es-ES" smtClean="0"/>
              <a:t>02/02/2021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024DBDD-5719-D241-B72E-CE24B949D3CF}" type="slidenum">
              <a:rPr lang="es-ES" smtClean="0"/>
              <a:t>‹Nº›</a:t>
            </a:fld>
            <a:endParaRPr lang="es-ES"/>
          </a:p>
        </p:txBody>
      </p:sp>
    </p:spTree>
    <p:extLst>
      <p:ext uri="{BB962C8B-B14F-4D97-AF65-F5344CB8AC3E}">
        <p14:creationId xmlns:p14="http://schemas.microsoft.com/office/powerpoint/2010/main" val="218337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4" y="1426285"/>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2"/>
            <a:ext cx="2211884" cy="5505627"/>
          </a:xfrm>
        </p:spPr>
        <p:txBody>
          <a:bodyPr/>
          <a:lstStyle>
            <a:lvl1pPr marL="0" indent="0">
              <a:buNone/>
              <a:defRPr sz="1200"/>
            </a:lvl1pPr>
            <a:lvl2pPr marL="342866" indent="0">
              <a:buNone/>
              <a:defRPr sz="1050"/>
            </a:lvl2pPr>
            <a:lvl3pPr marL="685732" indent="0">
              <a:buNone/>
              <a:defRPr sz="900"/>
            </a:lvl3pPr>
            <a:lvl4pPr marL="1028599" indent="0">
              <a:buNone/>
              <a:defRPr sz="750"/>
            </a:lvl4pPr>
            <a:lvl5pPr marL="1371464" indent="0">
              <a:buNone/>
              <a:defRPr sz="750"/>
            </a:lvl5pPr>
            <a:lvl6pPr marL="1714331" indent="0">
              <a:buNone/>
              <a:defRPr sz="750"/>
            </a:lvl6pPr>
            <a:lvl7pPr marL="2057197" indent="0">
              <a:buNone/>
              <a:defRPr sz="750"/>
            </a:lvl7pPr>
            <a:lvl8pPr marL="2400063" indent="0">
              <a:buNone/>
              <a:defRPr sz="750"/>
            </a:lvl8pPr>
            <a:lvl9pPr marL="2742929"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3761E5-98FF-4744-B5AA-C197AE839669}" type="datetimeFigureOut">
              <a:rPr lang="es-ES" smtClean="0"/>
              <a:t>02/02/2021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024DBDD-5719-D241-B72E-CE24B949D3CF}" type="slidenum">
              <a:rPr lang="es-ES" smtClean="0"/>
              <a:t>‹Nº›</a:t>
            </a:fld>
            <a:endParaRPr lang="es-ES"/>
          </a:p>
        </p:txBody>
      </p:sp>
    </p:spTree>
    <p:extLst>
      <p:ext uri="{BB962C8B-B14F-4D97-AF65-F5344CB8AC3E}">
        <p14:creationId xmlns:p14="http://schemas.microsoft.com/office/powerpoint/2010/main" val="302749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4" y="1426285"/>
            <a:ext cx="3471863" cy="7039681"/>
          </a:xfrm>
        </p:spPr>
        <p:txBody>
          <a:bodyPr anchor="t"/>
          <a:lstStyle>
            <a:lvl1pPr marL="0" indent="0">
              <a:buNone/>
              <a:defRPr sz="2400"/>
            </a:lvl1pPr>
            <a:lvl2pPr marL="342866" indent="0">
              <a:buNone/>
              <a:defRPr sz="2100"/>
            </a:lvl2pPr>
            <a:lvl3pPr marL="685732" indent="0">
              <a:buNone/>
              <a:defRPr sz="1800"/>
            </a:lvl3pPr>
            <a:lvl4pPr marL="1028599" indent="0">
              <a:buNone/>
              <a:defRPr sz="1500"/>
            </a:lvl4pPr>
            <a:lvl5pPr marL="1371464" indent="0">
              <a:buNone/>
              <a:defRPr sz="1500"/>
            </a:lvl5pPr>
            <a:lvl6pPr marL="1714331" indent="0">
              <a:buNone/>
              <a:defRPr sz="1500"/>
            </a:lvl6pPr>
            <a:lvl7pPr marL="2057197" indent="0">
              <a:buNone/>
              <a:defRPr sz="1500"/>
            </a:lvl7pPr>
            <a:lvl8pPr marL="2400063" indent="0">
              <a:buNone/>
              <a:defRPr sz="1500"/>
            </a:lvl8pPr>
            <a:lvl9pPr marL="2742929"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971802"/>
            <a:ext cx="2211884" cy="5505627"/>
          </a:xfrm>
        </p:spPr>
        <p:txBody>
          <a:bodyPr/>
          <a:lstStyle>
            <a:lvl1pPr marL="0" indent="0">
              <a:buNone/>
              <a:defRPr sz="1200"/>
            </a:lvl1pPr>
            <a:lvl2pPr marL="342866" indent="0">
              <a:buNone/>
              <a:defRPr sz="1050"/>
            </a:lvl2pPr>
            <a:lvl3pPr marL="685732" indent="0">
              <a:buNone/>
              <a:defRPr sz="900"/>
            </a:lvl3pPr>
            <a:lvl4pPr marL="1028599" indent="0">
              <a:buNone/>
              <a:defRPr sz="750"/>
            </a:lvl4pPr>
            <a:lvl5pPr marL="1371464" indent="0">
              <a:buNone/>
              <a:defRPr sz="750"/>
            </a:lvl5pPr>
            <a:lvl6pPr marL="1714331" indent="0">
              <a:buNone/>
              <a:defRPr sz="750"/>
            </a:lvl6pPr>
            <a:lvl7pPr marL="2057197" indent="0">
              <a:buNone/>
              <a:defRPr sz="750"/>
            </a:lvl7pPr>
            <a:lvl8pPr marL="2400063" indent="0">
              <a:buNone/>
              <a:defRPr sz="750"/>
            </a:lvl8pPr>
            <a:lvl9pPr marL="2742929"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3761E5-98FF-4744-B5AA-C197AE839669}" type="datetimeFigureOut">
              <a:rPr lang="es-ES" smtClean="0"/>
              <a:t>02/02/2021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024DBDD-5719-D241-B72E-CE24B949D3CF}" type="slidenum">
              <a:rPr lang="es-ES" smtClean="0"/>
              <a:t>‹Nº›</a:t>
            </a:fld>
            <a:endParaRPr lang="es-ES"/>
          </a:p>
        </p:txBody>
      </p:sp>
    </p:spTree>
    <p:extLst>
      <p:ext uri="{BB962C8B-B14F-4D97-AF65-F5344CB8AC3E}">
        <p14:creationId xmlns:p14="http://schemas.microsoft.com/office/powerpoint/2010/main" val="22532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9"/>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43761E5-98FF-4744-B5AA-C197AE839669}" type="datetimeFigureOut">
              <a:rPr lang="es-ES" smtClean="0"/>
              <a:t>02/02/2021</a:t>
            </a:fld>
            <a:endParaRPr lang="es-ES"/>
          </a:p>
        </p:txBody>
      </p:sp>
      <p:sp>
        <p:nvSpPr>
          <p:cNvPr id="5" name="Footer Placeholder 4"/>
          <p:cNvSpPr>
            <a:spLocks noGrp="1"/>
          </p:cNvSpPr>
          <p:nvPr>
            <p:ph type="ftr" sz="quarter" idx="3"/>
          </p:nvPr>
        </p:nvSpPr>
        <p:spPr>
          <a:xfrm>
            <a:off x="2271714" y="9181399"/>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9181399"/>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024DBDD-5719-D241-B72E-CE24B949D3CF}" type="slidenum">
              <a:rPr lang="es-ES" smtClean="0"/>
              <a:t>‹Nº›</a:t>
            </a:fld>
            <a:endParaRPr lang="es-ES"/>
          </a:p>
        </p:txBody>
      </p:sp>
    </p:spTree>
    <p:extLst>
      <p:ext uri="{BB962C8B-B14F-4D97-AF65-F5344CB8AC3E}">
        <p14:creationId xmlns:p14="http://schemas.microsoft.com/office/powerpoint/2010/main" val="1683664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3" indent="-171433"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3"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3"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2"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98"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64"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30"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6"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62"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9"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7" algn="l" defTabSz="685732" rtl="0" eaLnBrk="1" latinLnBrk="0" hangingPunct="1">
        <a:defRPr sz="1350" kern="1200">
          <a:solidFill>
            <a:schemeClr val="tx1"/>
          </a:solidFill>
          <a:latin typeface="+mn-lt"/>
          <a:ea typeface="+mn-ea"/>
          <a:cs typeface="+mn-cs"/>
        </a:defRPr>
      </a:lvl7pPr>
      <a:lvl8pPr marL="2400063" algn="l" defTabSz="685732" rtl="0" eaLnBrk="1" latinLnBrk="0" hangingPunct="1">
        <a:defRPr sz="1350" kern="1200">
          <a:solidFill>
            <a:schemeClr val="tx1"/>
          </a:solidFill>
          <a:latin typeface="+mn-lt"/>
          <a:ea typeface="+mn-ea"/>
          <a:cs typeface="+mn-cs"/>
        </a:defRPr>
      </a:lvl8pPr>
      <a:lvl9pPr marL="2742929" algn="l" defTabSz="6857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4"/><Relationship Id="rId7" Type="http://schemas.openxmlformats.org/officeDocument/2006/relationships/image" Target="../media/image2.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gif"/><Relationship Id="rId5" Type="http://schemas.openxmlformats.org/officeDocument/2006/relationships/slideLayout" Target="../slideLayouts/slideLayout1.xml"/><Relationship Id="rId10" Type="http://schemas.openxmlformats.org/officeDocument/2006/relationships/image" Target="../media/image5.png"/><Relationship Id="rId4" Type="http://schemas.openxmlformats.org/officeDocument/2006/relationships/video" Target="../media/media2.mp4"/><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n 46" descr="Logotipo&#10;&#10;Descripción generada automáticamente">
            <a:extLst>
              <a:ext uri="{FF2B5EF4-FFF2-40B4-BE49-F238E27FC236}">
                <a16:creationId xmlns:a16="http://schemas.microsoft.com/office/drawing/2014/main" id="{BEB29FE7-299B-F440-B30F-9D98D8C99A64}"/>
              </a:ext>
            </a:extLst>
          </p:cNvPr>
          <p:cNvPicPr>
            <a:picLocks noChangeAspect="1"/>
          </p:cNvPicPr>
          <p:nvPr/>
        </p:nvPicPr>
        <p:blipFill>
          <a:blip r:embed="rId6">
            <a:alphaModFix amt="10000"/>
          </a:blip>
          <a:stretch>
            <a:fillRect/>
          </a:stretch>
        </p:blipFill>
        <p:spPr>
          <a:xfrm>
            <a:off x="0" y="4364941"/>
            <a:ext cx="6858000" cy="3857625"/>
          </a:xfrm>
          <a:prstGeom prst="rect">
            <a:avLst/>
          </a:prstGeom>
          <a:effectLst>
            <a:outerShdw blurRad="50800" dist="38100" algn="l" rotWithShape="0">
              <a:prstClr val="black"/>
            </a:outerShdw>
          </a:effectLst>
        </p:spPr>
      </p:pic>
      <p:sp>
        <p:nvSpPr>
          <p:cNvPr id="4" name="CuadroTexto 3">
            <a:extLst>
              <a:ext uri="{FF2B5EF4-FFF2-40B4-BE49-F238E27FC236}">
                <a16:creationId xmlns:a16="http://schemas.microsoft.com/office/drawing/2014/main" id="{6CAF8A31-F64F-F74E-B738-4BAD2C00B35C}"/>
              </a:ext>
            </a:extLst>
          </p:cNvPr>
          <p:cNvSpPr txBox="1"/>
          <p:nvPr/>
        </p:nvSpPr>
        <p:spPr>
          <a:xfrm>
            <a:off x="86264" y="243111"/>
            <a:ext cx="1794294" cy="307777"/>
          </a:xfrm>
          <a:prstGeom prst="rect">
            <a:avLst/>
          </a:prstGeom>
          <a:noFill/>
        </p:spPr>
        <p:txBody>
          <a:bodyPr wrap="square" rtlCol="0">
            <a:spAutoFit/>
          </a:bodyPr>
          <a:lstStyle/>
          <a:p>
            <a:r>
              <a:rPr lang="es-ES" sz="1400" b="1" dirty="0">
                <a:latin typeface="Arial" panose="020B0604020202020204" pitchFamily="34" charset="0"/>
                <a:cs typeface="Arial" panose="020B0604020202020204" pitchFamily="34" charset="0"/>
              </a:rPr>
              <a:t>Tarea 42</a:t>
            </a:r>
          </a:p>
        </p:txBody>
      </p:sp>
      <p:sp>
        <p:nvSpPr>
          <p:cNvPr id="5" name="CuadroTexto 4">
            <a:extLst>
              <a:ext uri="{FF2B5EF4-FFF2-40B4-BE49-F238E27FC236}">
                <a16:creationId xmlns:a16="http://schemas.microsoft.com/office/drawing/2014/main" id="{26827F3D-F951-AD41-B801-CC67E0FDDDB0}"/>
              </a:ext>
            </a:extLst>
          </p:cNvPr>
          <p:cNvSpPr txBox="1"/>
          <p:nvPr/>
        </p:nvSpPr>
        <p:spPr>
          <a:xfrm>
            <a:off x="86264" y="628425"/>
            <a:ext cx="1927765"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Nombre</a:t>
            </a:r>
          </a:p>
        </p:txBody>
      </p:sp>
      <p:sp>
        <p:nvSpPr>
          <p:cNvPr id="6" name="CuadroTexto 5">
            <a:extLst>
              <a:ext uri="{FF2B5EF4-FFF2-40B4-BE49-F238E27FC236}">
                <a16:creationId xmlns:a16="http://schemas.microsoft.com/office/drawing/2014/main" id="{1CBFB988-179C-384A-A2BB-ED63302D2359}"/>
              </a:ext>
            </a:extLst>
          </p:cNvPr>
          <p:cNvSpPr txBox="1"/>
          <p:nvPr/>
        </p:nvSpPr>
        <p:spPr>
          <a:xfrm>
            <a:off x="86265" y="890035"/>
            <a:ext cx="1794294" cy="400110"/>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Trabajo tapar pasillo central </a:t>
            </a:r>
            <a:r>
              <a:rPr lang="es-ES" sz="1000" dirty="0">
                <a:latin typeface="Arial" panose="020B0604020202020204" pitchFamily="34" charset="0"/>
                <a:cs typeface="Arial" panose="020B0604020202020204" pitchFamily="34" charset="0"/>
              </a:rPr>
              <a:t>4vs4+4</a:t>
            </a:r>
            <a:endParaRPr lang="es-ES" sz="1000" b="1"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EAFAEFB9-6AA8-9943-983D-2E6C823F3805}"/>
              </a:ext>
            </a:extLst>
          </p:cNvPr>
          <p:cNvSpPr txBox="1"/>
          <p:nvPr/>
        </p:nvSpPr>
        <p:spPr>
          <a:xfrm>
            <a:off x="1880559" y="628425"/>
            <a:ext cx="1297535"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Nº Jugadores</a:t>
            </a:r>
          </a:p>
        </p:txBody>
      </p:sp>
      <p:sp>
        <p:nvSpPr>
          <p:cNvPr id="8" name="CuadroTexto 7">
            <a:extLst>
              <a:ext uri="{FF2B5EF4-FFF2-40B4-BE49-F238E27FC236}">
                <a16:creationId xmlns:a16="http://schemas.microsoft.com/office/drawing/2014/main" id="{4D491001-E6BE-3043-B4E2-CA2F21CE92DC}"/>
              </a:ext>
            </a:extLst>
          </p:cNvPr>
          <p:cNvSpPr txBox="1"/>
          <p:nvPr/>
        </p:nvSpPr>
        <p:spPr>
          <a:xfrm>
            <a:off x="1880559" y="890035"/>
            <a:ext cx="1207699"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12		</a:t>
            </a:r>
          </a:p>
        </p:txBody>
      </p:sp>
      <p:sp>
        <p:nvSpPr>
          <p:cNvPr id="9" name="CuadroTexto 8">
            <a:extLst>
              <a:ext uri="{FF2B5EF4-FFF2-40B4-BE49-F238E27FC236}">
                <a16:creationId xmlns:a16="http://schemas.microsoft.com/office/drawing/2014/main" id="{720B2954-C8D4-8C40-8CFA-AB3B859A7523}"/>
              </a:ext>
            </a:extLst>
          </p:cNvPr>
          <p:cNvSpPr txBox="1"/>
          <p:nvPr/>
        </p:nvSpPr>
        <p:spPr>
          <a:xfrm>
            <a:off x="3088258" y="628425"/>
            <a:ext cx="1297535"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Nº Porteros</a:t>
            </a:r>
          </a:p>
        </p:txBody>
      </p:sp>
      <p:sp>
        <p:nvSpPr>
          <p:cNvPr id="10" name="CuadroTexto 9">
            <a:extLst>
              <a:ext uri="{FF2B5EF4-FFF2-40B4-BE49-F238E27FC236}">
                <a16:creationId xmlns:a16="http://schemas.microsoft.com/office/drawing/2014/main" id="{049A87C4-CAB9-644A-B63C-7E43526AED65}"/>
              </a:ext>
            </a:extLst>
          </p:cNvPr>
          <p:cNvSpPr txBox="1"/>
          <p:nvPr/>
        </p:nvSpPr>
        <p:spPr>
          <a:xfrm>
            <a:off x="3088258" y="890035"/>
            <a:ext cx="1207699"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2</a:t>
            </a:r>
          </a:p>
        </p:txBody>
      </p:sp>
      <p:sp>
        <p:nvSpPr>
          <p:cNvPr id="11" name="CuadroTexto 10">
            <a:extLst>
              <a:ext uri="{FF2B5EF4-FFF2-40B4-BE49-F238E27FC236}">
                <a16:creationId xmlns:a16="http://schemas.microsoft.com/office/drawing/2014/main" id="{CD3DF65B-0F6E-0748-8777-00D2CC58489D}"/>
              </a:ext>
            </a:extLst>
          </p:cNvPr>
          <p:cNvSpPr txBox="1"/>
          <p:nvPr/>
        </p:nvSpPr>
        <p:spPr>
          <a:xfrm>
            <a:off x="4295956" y="628425"/>
            <a:ext cx="1862887"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Espacio Ancho x Largo</a:t>
            </a:r>
          </a:p>
        </p:txBody>
      </p:sp>
      <p:sp>
        <p:nvSpPr>
          <p:cNvPr id="12" name="CuadroTexto 11">
            <a:extLst>
              <a:ext uri="{FF2B5EF4-FFF2-40B4-BE49-F238E27FC236}">
                <a16:creationId xmlns:a16="http://schemas.microsoft.com/office/drawing/2014/main" id="{BE1E824C-4A79-7842-8D40-5E6D536B9271}"/>
              </a:ext>
            </a:extLst>
          </p:cNvPr>
          <p:cNvSpPr txBox="1"/>
          <p:nvPr/>
        </p:nvSpPr>
        <p:spPr>
          <a:xfrm>
            <a:off x="4295957" y="890035"/>
            <a:ext cx="1733908"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20x30</a:t>
            </a:r>
          </a:p>
        </p:txBody>
      </p:sp>
      <p:sp>
        <p:nvSpPr>
          <p:cNvPr id="14" name="CuadroTexto 13">
            <a:extLst>
              <a:ext uri="{FF2B5EF4-FFF2-40B4-BE49-F238E27FC236}">
                <a16:creationId xmlns:a16="http://schemas.microsoft.com/office/drawing/2014/main" id="{BD126A0E-EB0A-ED49-B4EC-CE995ADCFDFB}"/>
              </a:ext>
            </a:extLst>
          </p:cNvPr>
          <p:cNvSpPr txBox="1"/>
          <p:nvPr/>
        </p:nvSpPr>
        <p:spPr>
          <a:xfrm>
            <a:off x="86265" y="1309956"/>
            <a:ext cx="1186317"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Tiempo </a:t>
            </a:r>
            <a:r>
              <a:rPr lang="es-ES" sz="1000" b="1" dirty="0" err="1">
                <a:solidFill>
                  <a:srgbClr val="0070C0"/>
                </a:solidFill>
                <a:latin typeface="Arial" panose="020B0604020202020204" pitchFamily="34" charset="0"/>
                <a:cs typeface="Arial" panose="020B0604020202020204" pitchFamily="34" charset="0"/>
              </a:rPr>
              <a:t>Repet</a:t>
            </a:r>
            <a:r>
              <a:rPr lang="es-ES" sz="1000" b="1" dirty="0">
                <a:solidFill>
                  <a:srgbClr val="0070C0"/>
                </a:solidFill>
                <a:latin typeface="Arial" panose="020B0604020202020204" pitchFamily="34" charset="0"/>
                <a:cs typeface="Arial" panose="020B0604020202020204" pitchFamily="34" charset="0"/>
              </a:rPr>
              <a:t>.</a:t>
            </a:r>
          </a:p>
        </p:txBody>
      </p:sp>
      <p:sp>
        <p:nvSpPr>
          <p:cNvPr id="15" name="CuadroTexto 14">
            <a:extLst>
              <a:ext uri="{FF2B5EF4-FFF2-40B4-BE49-F238E27FC236}">
                <a16:creationId xmlns:a16="http://schemas.microsoft.com/office/drawing/2014/main" id="{88607D35-D83F-934C-83CD-A16B37C9FA26}"/>
              </a:ext>
            </a:extLst>
          </p:cNvPr>
          <p:cNvSpPr txBox="1"/>
          <p:nvPr/>
        </p:nvSpPr>
        <p:spPr>
          <a:xfrm>
            <a:off x="86265" y="1571566"/>
            <a:ext cx="1104181"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4´</a:t>
            </a:r>
          </a:p>
        </p:txBody>
      </p:sp>
      <p:sp>
        <p:nvSpPr>
          <p:cNvPr id="16" name="CuadroTexto 15">
            <a:extLst>
              <a:ext uri="{FF2B5EF4-FFF2-40B4-BE49-F238E27FC236}">
                <a16:creationId xmlns:a16="http://schemas.microsoft.com/office/drawing/2014/main" id="{944883D4-0836-8C41-97C3-D5A0EA44FDCC}"/>
              </a:ext>
            </a:extLst>
          </p:cNvPr>
          <p:cNvSpPr txBox="1"/>
          <p:nvPr/>
        </p:nvSpPr>
        <p:spPr>
          <a:xfrm>
            <a:off x="1299016" y="1309956"/>
            <a:ext cx="819432" cy="246221"/>
          </a:xfrm>
          <a:prstGeom prst="rect">
            <a:avLst/>
          </a:prstGeom>
          <a:noFill/>
        </p:spPr>
        <p:txBody>
          <a:bodyPr wrap="square" rtlCol="0">
            <a:spAutoFit/>
          </a:bodyPr>
          <a:lstStyle/>
          <a:p>
            <a:r>
              <a:rPr lang="es-ES" sz="1000" b="1" dirty="0" err="1">
                <a:solidFill>
                  <a:srgbClr val="0070C0"/>
                </a:solidFill>
                <a:latin typeface="Arial" panose="020B0604020202020204" pitchFamily="34" charset="0"/>
                <a:cs typeface="Arial" panose="020B0604020202020204" pitchFamily="34" charset="0"/>
              </a:rPr>
              <a:t>Repet</a:t>
            </a:r>
            <a:r>
              <a:rPr lang="es-ES" sz="1000" b="1" dirty="0">
                <a:solidFill>
                  <a:srgbClr val="0070C0"/>
                </a:solidFill>
                <a:latin typeface="Arial" panose="020B0604020202020204" pitchFamily="34" charset="0"/>
                <a:cs typeface="Arial" panose="020B0604020202020204" pitchFamily="34" charset="0"/>
              </a:rPr>
              <a:t>.</a:t>
            </a:r>
          </a:p>
        </p:txBody>
      </p:sp>
      <p:sp>
        <p:nvSpPr>
          <p:cNvPr id="17" name="CuadroTexto 16">
            <a:extLst>
              <a:ext uri="{FF2B5EF4-FFF2-40B4-BE49-F238E27FC236}">
                <a16:creationId xmlns:a16="http://schemas.microsoft.com/office/drawing/2014/main" id="{579FC4B4-A054-2F41-9E99-36F17CA18A83}"/>
              </a:ext>
            </a:extLst>
          </p:cNvPr>
          <p:cNvSpPr txBox="1"/>
          <p:nvPr/>
        </p:nvSpPr>
        <p:spPr>
          <a:xfrm>
            <a:off x="1299016" y="1571567"/>
            <a:ext cx="581544"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3</a:t>
            </a:r>
          </a:p>
        </p:txBody>
      </p:sp>
      <p:sp>
        <p:nvSpPr>
          <p:cNvPr id="18" name="CuadroTexto 17">
            <a:extLst>
              <a:ext uri="{FF2B5EF4-FFF2-40B4-BE49-F238E27FC236}">
                <a16:creationId xmlns:a16="http://schemas.microsoft.com/office/drawing/2014/main" id="{C86D9881-DEB3-BB43-84BC-69BE7A40059C}"/>
              </a:ext>
            </a:extLst>
          </p:cNvPr>
          <p:cNvSpPr txBox="1"/>
          <p:nvPr/>
        </p:nvSpPr>
        <p:spPr>
          <a:xfrm>
            <a:off x="1880558" y="1309956"/>
            <a:ext cx="1455093"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Desc. entre Repe</a:t>
            </a:r>
          </a:p>
        </p:txBody>
      </p:sp>
      <p:sp>
        <p:nvSpPr>
          <p:cNvPr id="19" name="CuadroTexto 18">
            <a:extLst>
              <a:ext uri="{FF2B5EF4-FFF2-40B4-BE49-F238E27FC236}">
                <a16:creationId xmlns:a16="http://schemas.microsoft.com/office/drawing/2014/main" id="{3F4E2E8B-04E6-F543-96C4-52CA80C2A079}"/>
              </a:ext>
            </a:extLst>
          </p:cNvPr>
          <p:cNvSpPr txBox="1"/>
          <p:nvPr/>
        </p:nvSpPr>
        <p:spPr>
          <a:xfrm>
            <a:off x="1880559" y="1571566"/>
            <a:ext cx="1354348"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0´</a:t>
            </a:r>
          </a:p>
        </p:txBody>
      </p:sp>
      <p:sp>
        <p:nvSpPr>
          <p:cNvPr id="20" name="CuadroTexto 19">
            <a:extLst>
              <a:ext uri="{FF2B5EF4-FFF2-40B4-BE49-F238E27FC236}">
                <a16:creationId xmlns:a16="http://schemas.microsoft.com/office/drawing/2014/main" id="{DB925119-2D5B-1240-9C9C-450AAD67F4B4}"/>
              </a:ext>
            </a:extLst>
          </p:cNvPr>
          <p:cNvSpPr txBox="1"/>
          <p:nvPr/>
        </p:nvSpPr>
        <p:spPr>
          <a:xfrm>
            <a:off x="3088258" y="1309955"/>
            <a:ext cx="646981"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Series</a:t>
            </a:r>
          </a:p>
        </p:txBody>
      </p:sp>
      <p:sp>
        <p:nvSpPr>
          <p:cNvPr id="21" name="CuadroTexto 20">
            <a:extLst>
              <a:ext uri="{FF2B5EF4-FFF2-40B4-BE49-F238E27FC236}">
                <a16:creationId xmlns:a16="http://schemas.microsoft.com/office/drawing/2014/main" id="{B966E2FB-EB51-5947-9A65-6D87A0AEA189}"/>
              </a:ext>
            </a:extLst>
          </p:cNvPr>
          <p:cNvSpPr txBox="1"/>
          <p:nvPr/>
        </p:nvSpPr>
        <p:spPr>
          <a:xfrm>
            <a:off x="3088258" y="1571565"/>
            <a:ext cx="646981"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2</a:t>
            </a:r>
          </a:p>
        </p:txBody>
      </p:sp>
      <p:sp>
        <p:nvSpPr>
          <p:cNvPr id="22" name="CuadroTexto 21">
            <a:extLst>
              <a:ext uri="{FF2B5EF4-FFF2-40B4-BE49-F238E27FC236}">
                <a16:creationId xmlns:a16="http://schemas.microsoft.com/office/drawing/2014/main" id="{0AF0009B-2DB5-6D4D-B0BD-B01E637AD351}"/>
              </a:ext>
            </a:extLst>
          </p:cNvPr>
          <p:cNvSpPr txBox="1"/>
          <p:nvPr/>
        </p:nvSpPr>
        <p:spPr>
          <a:xfrm>
            <a:off x="3645402" y="1298541"/>
            <a:ext cx="1297535"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Desc. Entre Series</a:t>
            </a:r>
          </a:p>
        </p:txBody>
      </p:sp>
      <p:sp>
        <p:nvSpPr>
          <p:cNvPr id="23" name="CuadroTexto 22">
            <a:extLst>
              <a:ext uri="{FF2B5EF4-FFF2-40B4-BE49-F238E27FC236}">
                <a16:creationId xmlns:a16="http://schemas.microsoft.com/office/drawing/2014/main" id="{65D91ACD-3FF0-4649-B114-A7F30D2FB494}"/>
              </a:ext>
            </a:extLst>
          </p:cNvPr>
          <p:cNvSpPr txBox="1"/>
          <p:nvPr/>
        </p:nvSpPr>
        <p:spPr>
          <a:xfrm>
            <a:off x="3645402" y="1560151"/>
            <a:ext cx="1297535"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1´</a:t>
            </a:r>
          </a:p>
        </p:txBody>
      </p:sp>
      <p:sp>
        <p:nvSpPr>
          <p:cNvPr id="24" name="CuadroTexto 23">
            <a:extLst>
              <a:ext uri="{FF2B5EF4-FFF2-40B4-BE49-F238E27FC236}">
                <a16:creationId xmlns:a16="http://schemas.microsoft.com/office/drawing/2014/main" id="{940FB988-60EB-9041-856D-C4DAF3357096}"/>
              </a:ext>
            </a:extLst>
          </p:cNvPr>
          <p:cNvSpPr txBox="1"/>
          <p:nvPr/>
        </p:nvSpPr>
        <p:spPr>
          <a:xfrm>
            <a:off x="4851313" y="1301315"/>
            <a:ext cx="1297535"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Tiempo Total</a:t>
            </a:r>
          </a:p>
        </p:txBody>
      </p:sp>
      <p:sp>
        <p:nvSpPr>
          <p:cNvPr id="25" name="CuadroTexto 24">
            <a:extLst>
              <a:ext uri="{FF2B5EF4-FFF2-40B4-BE49-F238E27FC236}">
                <a16:creationId xmlns:a16="http://schemas.microsoft.com/office/drawing/2014/main" id="{46A0DAE0-FD03-2B4C-B9A6-15E3A31C94B2}"/>
              </a:ext>
            </a:extLst>
          </p:cNvPr>
          <p:cNvSpPr txBox="1"/>
          <p:nvPr/>
        </p:nvSpPr>
        <p:spPr>
          <a:xfrm>
            <a:off x="4851313" y="1562925"/>
            <a:ext cx="1297535"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25´</a:t>
            </a:r>
          </a:p>
        </p:txBody>
      </p:sp>
      <p:sp>
        <p:nvSpPr>
          <p:cNvPr id="26" name="CuadroTexto 25">
            <a:extLst>
              <a:ext uri="{FF2B5EF4-FFF2-40B4-BE49-F238E27FC236}">
                <a16:creationId xmlns:a16="http://schemas.microsoft.com/office/drawing/2014/main" id="{0F4F359A-901C-7843-AC61-0FFC46AFB0A7}"/>
              </a:ext>
            </a:extLst>
          </p:cNvPr>
          <p:cNvSpPr txBox="1"/>
          <p:nvPr/>
        </p:nvSpPr>
        <p:spPr>
          <a:xfrm>
            <a:off x="89838" y="1906405"/>
            <a:ext cx="1927765"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Descripción</a:t>
            </a:r>
          </a:p>
        </p:txBody>
      </p:sp>
      <p:sp>
        <p:nvSpPr>
          <p:cNvPr id="27" name="CuadroTexto 26">
            <a:extLst>
              <a:ext uri="{FF2B5EF4-FFF2-40B4-BE49-F238E27FC236}">
                <a16:creationId xmlns:a16="http://schemas.microsoft.com/office/drawing/2014/main" id="{56B30218-5904-F945-8558-12DE6B2F76D7}"/>
              </a:ext>
            </a:extLst>
          </p:cNvPr>
          <p:cNvSpPr txBox="1"/>
          <p:nvPr/>
        </p:nvSpPr>
        <p:spPr>
          <a:xfrm>
            <a:off x="89837" y="2168015"/>
            <a:ext cx="6678325" cy="2400657"/>
          </a:xfrm>
          <a:prstGeom prst="rect">
            <a:avLst/>
          </a:prstGeom>
          <a:noFill/>
        </p:spPr>
        <p:txBody>
          <a:bodyPr wrap="square" rtlCol="0" anchor="t">
            <a:spAutoFit/>
          </a:bodyPr>
          <a:lstStyle/>
          <a:p>
            <a:r>
              <a:rPr lang="es-ES" sz="1000" dirty="0">
                <a:latin typeface="Arial" panose="020B0604020202020204" pitchFamily="34" charset="0"/>
                <a:cs typeface="Arial" panose="020B0604020202020204" pitchFamily="34" charset="0"/>
              </a:rPr>
              <a:t>Tarea en un espacio octogonal con una portería de paso en medio del espacio marcada con picas o chinos, y que nos sirve como referencia para situar pasillo central.</a:t>
            </a:r>
          </a:p>
          <a:p>
            <a:r>
              <a:rPr lang="es-ES" sz="1000" dirty="0">
                <a:latin typeface="Arial" panose="020B0604020202020204" pitchFamily="34" charset="0"/>
                <a:cs typeface="Arial" panose="020B0604020202020204" pitchFamily="34" charset="0"/>
              </a:rPr>
              <a:t>Dentro del espacio jugamos un 4vs4+4 comodines. Los comodines son los pivotes y en la profundidad de cada lado situamos a los porteros.</a:t>
            </a:r>
          </a:p>
          <a:p>
            <a:r>
              <a:rPr lang="es-ES" sz="1000" dirty="0">
                <a:latin typeface="Arial" panose="020B0604020202020204" pitchFamily="34" charset="0"/>
                <a:cs typeface="Arial" panose="020B0604020202020204" pitchFamily="34" charset="0"/>
              </a:rPr>
              <a:t>El objetivo de la tarea en mantener el balón un equipo durante 4 minutos.</a:t>
            </a:r>
          </a:p>
          <a:p>
            <a:r>
              <a:rPr lang="es-ES" sz="1000" dirty="0">
                <a:latin typeface="Arial" panose="020B0604020202020204" pitchFamily="34" charset="0"/>
                <a:cs typeface="Arial" panose="020B0604020202020204" pitchFamily="34" charset="0"/>
              </a:rPr>
              <a:t>Si el equipo que defiende dentro del espacio roba se juega un 6vs4 dentro hasta que se recupere de nuevo la posesión de la pelota. Si el balón pasa por medio de la portería son 3 puntos, si se dan 10 toque los de fuera que mantienen 1 punto.  </a:t>
            </a: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F6C4F87A-46C2-7446-AA12-1BD62C1EF9A4}"/>
              </a:ext>
            </a:extLst>
          </p:cNvPr>
          <p:cNvSpPr txBox="1"/>
          <p:nvPr/>
        </p:nvSpPr>
        <p:spPr>
          <a:xfrm>
            <a:off x="86820" y="3554703"/>
            <a:ext cx="1927764"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Variantes</a:t>
            </a:r>
          </a:p>
        </p:txBody>
      </p:sp>
      <p:sp>
        <p:nvSpPr>
          <p:cNvPr id="30" name="CuadroTexto 29">
            <a:extLst>
              <a:ext uri="{FF2B5EF4-FFF2-40B4-BE49-F238E27FC236}">
                <a16:creationId xmlns:a16="http://schemas.microsoft.com/office/drawing/2014/main" id="{68B1C6A7-C154-CF44-802E-9B8344FF9D78}"/>
              </a:ext>
            </a:extLst>
          </p:cNvPr>
          <p:cNvSpPr txBox="1"/>
          <p:nvPr/>
        </p:nvSpPr>
        <p:spPr>
          <a:xfrm>
            <a:off x="86820" y="3819370"/>
            <a:ext cx="1927764" cy="1938992"/>
          </a:xfrm>
          <a:prstGeom prst="rect">
            <a:avLst/>
          </a:prstGeom>
          <a:noFill/>
        </p:spPr>
        <p:txBody>
          <a:bodyPr wrap="square" rtlCol="0" anchor="t">
            <a:spAutoFit/>
          </a:bodyPr>
          <a:lstStyle/>
          <a:p>
            <a:r>
              <a:rPr lang="es-ES" sz="1000" dirty="0">
                <a:latin typeface="Arial" panose="020B0604020202020204" pitchFamily="34" charset="0"/>
                <a:cs typeface="Arial" panose="020B0604020202020204" pitchFamily="34" charset="0"/>
              </a:rPr>
              <a:t>Para trabajar la presión tras perdida poner como norma de provocación tiempo límite para recupera el balón tras perderlo.</a:t>
            </a: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39154B6C-9F58-5240-B282-B352B2F2F335}"/>
              </a:ext>
            </a:extLst>
          </p:cNvPr>
          <p:cNvSpPr txBox="1"/>
          <p:nvPr/>
        </p:nvSpPr>
        <p:spPr>
          <a:xfrm>
            <a:off x="2119003" y="3561746"/>
            <a:ext cx="1526954"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Objetivos Técnicos</a:t>
            </a:r>
          </a:p>
        </p:txBody>
      </p:sp>
      <p:sp>
        <p:nvSpPr>
          <p:cNvPr id="32" name="CuadroTexto 31">
            <a:extLst>
              <a:ext uri="{FF2B5EF4-FFF2-40B4-BE49-F238E27FC236}">
                <a16:creationId xmlns:a16="http://schemas.microsoft.com/office/drawing/2014/main" id="{9913232D-916E-114B-93C4-FC8CF2CCAEA7}"/>
              </a:ext>
            </a:extLst>
          </p:cNvPr>
          <p:cNvSpPr txBox="1"/>
          <p:nvPr/>
        </p:nvSpPr>
        <p:spPr>
          <a:xfrm>
            <a:off x="2119002" y="3826412"/>
            <a:ext cx="1526400" cy="1785104"/>
          </a:xfrm>
          <a:prstGeom prst="rect">
            <a:avLst/>
          </a:prstGeom>
          <a:noFill/>
        </p:spPr>
        <p:txBody>
          <a:bodyPr wrap="square" rtlCol="0" anchor="t">
            <a:spAutoFit/>
          </a:bodyPr>
          <a:lstStyle/>
          <a:p>
            <a:endParaRPr lang="es-ES" sz="1000" dirty="0">
              <a:solidFill>
                <a:schemeClr val="accent6"/>
              </a:solidFill>
              <a:latin typeface="Arial" panose="020B0604020202020204" pitchFamily="34" charset="0"/>
              <a:cs typeface="Arial" panose="020B0604020202020204" pitchFamily="34" charset="0"/>
            </a:endParaRPr>
          </a:p>
          <a:p>
            <a:pPr marL="171433" indent="-171433">
              <a:buFont typeface="Arial" panose="020B0604020202020204" pitchFamily="34" charset="0"/>
              <a:buChar char="•"/>
            </a:pPr>
            <a:r>
              <a:rPr lang="es-ES" sz="1000" dirty="0">
                <a:latin typeface="Arial" panose="020B0604020202020204" pitchFamily="34" charset="0"/>
                <a:cs typeface="Arial" panose="020B0604020202020204" pitchFamily="34" charset="0"/>
              </a:rPr>
              <a:t>Pases</a:t>
            </a:r>
          </a:p>
          <a:p>
            <a:pPr marL="171433" indent="-171433">
              <a:buFont typeface="Arial" panose="020B0604020202020204" pitchFamily="34" charset="0"/>
              <a:buChar char="•"/>
            </a:pPr>
            <a:r>
              <a:rPr lang="es-ES" sz="1000" dirty="0">
                <a:latin typeface="Arial" panose="020B0604020202020204" pitchFamily="34" charset="0"/>
                <a:cs typeface="Arial" panose="020B0604020202020204" pitchFamily="34" charset="0"/>
              </a:rPr>
              <a:t>Conducciones</a:t>
            </a:r>
          </a:p>
          <a:p>
            <a:pPr marL="171433" indent="-171433">
              <a:buFont typeface="Arial" panose="020B0604020202020204" pitchFamily="34" charset="0"/>
              <a:buChar char="•"/>
            </a:pPr>
            <a:r>
              <a:rPr lang="es-ES" sz="1000" dirty="0">
                <a:latin typeface="Arial" panose="020B0604020202020204" pitchFamily="34" charset="0"/>
                <a:cs typeface="Arial" panose="020B0604020202020204" pitchFamily="34" charset="0"/>
              </a:rPr>
              <a:t>Regates</a:t>
            </a:r>
          </a:p>
          <a:p>
            <a:pPr marL="171433" indent="-171433">
              <a:buFont typeface="Arial" panose="020B0604020202020204" pitchFamily="34" charset="0"/>
              <a:buChar char="•"/>
            </a:pPr>
            <a:r>
              <a:rPr lang="es-ES" sz="1000" dirty="0">
                <a:latin typeface="Arial" panose="020B0604020202020204" pitchFamily="34" charset="0"/>
                <a:cs typeface="Arial" panose="020B0604020202020204" pitchFamily="34" charset="0"/>
              </a:rPr>
              <a:t>cargas</a:t>
            </a: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p:txBody>
      </p:sp>
      <p:sp>
        <p:nvSpPr>
          <p:cNvPr id="33" name="CuadroTexto 32">
            <a:extLst>
              <a:ext uri="{FF2B5EF4-FFF2-40B4-BE49-F238E27FC236}">
                <a16:creationId xmlns:a16="http://schemas.microsoft.com/office/drawing/2014/main" id="{C6AA97A9-6F5C-DB49-8162-27E15EB6E094}"/>
              </a:ext>
            </a:extLst>
          </p:cNvPr>
          <p:cNvSpPr txBox="1"/>
          <p:nvPr/>
        </p:nvSpPr>
        <p:spPr>
          <a:xfrm>
            <a:off x="3645402" y="3551538"/>
            <a:ext cx="1526400"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Objetivos Tácticos</a:t>
            </a:r>
          </a:p>
        </p:txBody>
      </p:sp>
      <p:sp>
        <p:nvSpPr>
          <p:cNvPr id="34" name="CuadroTexto 33">
            <a:extLst>
              <a:ext uri="{FF2B5EF4-FFF2-40B4-BE49-F238E27FC236}">
                <a16:creationId xmlns:a16="http://schemas.microsoft.com/office/drawing/2014/main" id="{9173663E-7E3D-EA4F-B336-0DD2072DB5A3}"/>
              </a:ext>
            </a:extLst>
          </p:cNvPr>
          <p:cNvSpPr txBox="1"/>
          <p:nvPr/>
        </p:nvSpPr>
        <p:spPr>
          <a:xfrm>
            <a:off x="3645402" y="3816204"/>
            <a:ext cx="1526400" cy="1631216"/>
          </a:xfrm>
          <a:prstGeom prst="rect">
            <a:avLst/>
          </a:prstGeom>
          <a:noFill/>
        </p:spPr>
        <p:txBody>
          <a:bodyPr wrap="square" rtlCol="0" anchor="t">
            <a:spAutoFit/>
          </a:bodyPr>
          <a:lstStyle/>
          <a:p>
            <a:endParaRPr lang="es-ES" sz="1000" dirty="0">
              <a:solidFill>
                <a:schemeClr val="accent6"/>
              </a:solidFill>
              <a:latin typeface="Arial" panose="020B0604020202020204" pitchFamily="34" charset="0"/>
              <a:cs typeface="Arial" panose="020B0604020202020204" pitchFamily="34" charset="0"/>
            </a:endParaRPr>
          </a:p>
          <a:p>
            <a:pPr marL="171433" indent="-171433">
              <a:buFont typeface="Arial" panose="020B0604020202020204" pitchFamily="34" charset="0"/>
              <a:buChar char="•"/>
            </a:pPr>
            <a:r>
              <a:rPr lang="es-ES" sz="1000" dirty="0">
                <a:latin typeface="Arial" panose="020B0604020202020204" pitchFamily="34" charset="0"/>
                <a:cs typeface="Arial" panose="020B0604020202020204" pitchFamily="34" charset="0"/>
              </a:rPr>
              <a:t>Tapar carril central</a:t>
            </a:r>
          </a:p>
          <a:p>
            <a:pPr marL="171433" indent="-171433">
              <a:buFont typeface="Arial" panose="020B0604020202020204" pitchFamily="34" charset="0"/>
              <a:buChar char="•"/>
            </a:pPr>
            <a:r>
              <a:rPr lang="es-ES" sz="1000" dirty="0">
                <a:latin typeface="Arial" panose="020B0604020202020204" pitchFamily="34" charset="0"/>
                <a:cs typeface="Arial" panose="020B0604020202020204" pitchFamily="34" charset="0"/>
              </a:rPr>
              <a:t>Presión tras perdida</a:t>
            </a:r>
          </a:p>
          <a:p>
            <a:pPr marL="171433" indent="-171433">
              <a:buFont typeface="Arial" panose="020B0604020202020204" pitchFamily="34" charset="0"/>
              <a:buChar char="•"/>
            </a:pPr>
            <a:r>
              <a:rPr lang="es-ES" sz="1000" dirty="0">
                <a:latin typeface="Arial" panose="020B0604020202020204" pitchFamily="34" charset="0"/>
                <a:cs typeface="Arial" panose="020B0604020202020204" pitchFamily="34" charset="0"/>
              </a:rPr>
              <a:t>Robar y descargar</a:t>
            </a: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id="{37EAA42E-9CDC-6642-9ABD-54C78ABD6A20}"/>
              </a:ext>
            </a:extLst>
          </p:cNvPr>
          <p:cNvPicPr>
            <a:picLocks/>
          </p:cNvPicPr>
          <p:nvPr/>
        </p:nvPicPr>
        <p:blipFill>
          <a:blip r:embed="rId7"/>
          <a:srcRect/>
          <a:stretch/>
        </p:blipFill>
        <p:spPr>
          <a:xfrm>
            <a:off x="205153" y="7275190"/>
            <a:ext cx="2880000" cy="2162345"/>
          </a:xfrm>
          <a:prstGeom prst="rect">
            <a:avLst/>
          </a:prstGeom>
        </p:spPr>
      </p:pic>
      <p:sp>
        <p:nvSpPr>
          <p:cNvPr id="39" name="CuadroTexto 38">
            <a:extLst>
              <a:ext uri="{FF2B5EF4-FFF2-40B4-BE49-F238E27FC236}">
                <a16:creationId xmlns:a16="http://schemas.microsoft.com/office/drawing/2014/main" id="{D4D966B1-18E0-8A44-B375-06B1AE3549FE}"/>
              </a:ext>
            </a:extLst>
          </p:cNvPr>
          <p:cNvSpPr txBox="1"/>
          <p:nvPr/>
        </p:nvSpPr>
        <p:spPr>
          <a:xfrm>
            <a:off x="205153" y="6956587"/>
            <a:ext cx="1927764"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Imagen</a:t>
            </a:r>
          </a:p>
        </p:txBody>
      </p:sp>
      <p:sp>
        <p:nvSpPr>
          <p:cNvPr id="40" name="CuadroTexto 39">
            <a:extLst>
              <a:ext uri="{FF2B5EF4-FFF2-40B4-BE49-F238E27FC236}">
                <a16:creationId xmlns:a16="http://schemas.microsoft.com/office/drawing/2014/main" id="{59AC4320-A22C-F047-A437-F9E62806BAC9}"/>
              </a:ext>
            </a:extLst>
          </p:cNvPr>
          <p:cNvSpPr txBox="1"/>
          <p:nvPr/>
        </p:nvSpPr>
        <p:spPr>
          <a:xfrm>
            <a:off x="3789186" y="6956587"/>
            <a:ext cx="1927764"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Video</a:t>
            </a:r>
          </a:p>
        </p:txBody>
      </p:sp>
      <p:sp>
        <p:nvSpPr>
          <p:cNvPr id="41" name="CuadroTexto 40">
            <a:extLst>
              <a:ext uri="{FF2B5EF4-FFF2-40B4-BE49-F238E27FC236}">
                <a16:creationId xmlns:a16="http://schemas.microsoft.com/office/drawing/2014/main" id="{3B18BA51-50B5-C845-92BF-074984218B20}"/>
              </a:ext>
            </a:extLst>
          </p:cNvPr>
          <p:cNvSpPr txBox="1"/>
          <p:nvPr/>
        </p:nvSpPr>
        <p:spPr>
          <a:xfrm>
            <a:off x="5149547" y="3553525"/>
            <a:ext cx="1526400"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Otros Objetivos</a:t>
            </a:r>
          </a:p>
        </p:txBody>
      </p:sp>
      <p:sp>
        <p:nvSpPr>
          <p:cNvPr id="42" name="CuadroTexto 41">
            <a:extLst>
              <a:ext uri="{FF2B5EF4-FFF2-40B4-BE49-F238E27FC236}">
                <a16:creationId xmlns:a16="http://schemas.microsoft.com/office/drawing/2014/main" id="{11CF3759-423B-B647-A1F6-00B67842527A}"/>
              </a:ext>
            </a:extLst>
          </p:cNvPr>
          <p:cNvSpPr txBox="1"/>
          <p:nvPr/>
        </p:nvSpPr>
        <p:spPr>
          <a:xfrm>
            <a:off x="5149547" y="3818192"/>
            <a:ext cx="1526400" cy="1631216"/>
          </a:xfrm>
          <a:prstGeom prst="rect">
            <a:avLst/>
          </a:prstGeom>
          <a:noFill/>
        </p:spPr>
        <p:txBody>
          <a:bodyPr wrap="square" rtlCol="0" anchor="t">
            <a:spAutoFit/>
          </a:bodyPr>
          <a:lstStyle/>
          <a:p>
            <a:endParaRPr lang="es-ES" sz="1000" dirty="0">
              <a:solidFill>
                <a:schemeClr val="accent6"/>
              </a:solidFill>
              <a:latin typeface="Arial" panose="020B0604020202020204" pitchFamily="34" charset="0"/>
              <a:cs typeface="Arial" panose="020B0604020202020204" pitchFamily="34" charset="0"/>
            </a:endParaRPr>
          </a:p>
          <a:p>
            <a:pPr marL="171433" indent="-171433">
              <a:buFont typeface="Arial" panose="020B0604020202020204" pitchFamily="34" charset="0"/>
              <a:buChar char="•"/>
            </a:pPr>
            <a:r>
              <a:rPr lang="es-ES" sz="1000" dirty="0">
                <a:latin typeface="Arial" panose="020B0604020202020204" pitchFamily="34" charset="0"/>
                <a:cs typeface="Arial" panose="020B0604020202020204" pitchFamily="34" charset="0"/>
              </a:rPr>
              <a:t>Trabajar en fatiga</a:t>
            </a:r>
          </a:p>
          <a:p>
            <a:endParaRPr lang="es-ES" sz="1000" dirty="0">
              <a:latin typeface="Arial" panose="020B0604020202020204" pitchFamily="34" charset="0"/>
              <a:cs typeface="Arial" panose="020B0604020202020204" pitchFamily="34" charset="0"/>
            </a:endParaRPr>
          </a:p>
          <a:p>
            <a:endParaRPr lang="es-ES" sz="1000" dirty="0">
              <a:solidFill>
                <a:schemeClr val="accent6"/>
              </a:solidFill>
              <a:latin typeface="Arial" panose="020B0604020202020204" pitchFamily="34" charset="0"/>
              <a:cs typeface="Arial" panose="020B0604020202020204" pitchFamily="34" charset="0"/>
            </a:endParaRPr>
          </a:p>
          <a:p>
            <a:pPr marL="171433" indent="-171433">
              <a:buFont typeface="Arial" panose="020B0604020202020204" pitchFamily="34" charset="0"/>
              <a:buChar char="•"/>
            </a:pPr>
            <a:r>
              <a:rPr lang="es-ES" sz="1000" dirty="0">
                <a:latin typeface="Arial" panose="020B0604020202020204" pitchFamily="34" charset="0"/>
                <a:cs typeface="Arial" panose="020B0604020202020204" pitchFamily="34" charset="0"/>
              </a:rPr>
              <a:t>Capacidad de tomar buenas decisiones en fatiga</a:t>
            </a: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p:txBody>
      </p:sp>
      <p:pic>
        <p:nvPicPr>
          <p:cNvPr id="43" name="Paredes y Ocupación de Espacios.mp4" descr="Paredes y Ocupación de Espacios.mp4">
            <a:hlinkClick r:id="" action="ppaction://media"/>
            <a:extLst>
              <a:ext uri="{FF2B5EF4-FFF2-40B4-BE49-F238E27FC236}">
                <a16:creationId xmlns:a16="http://schemas.microsoft.com/office/drawing/2014/main" id="{14380193-00ED-6644-B002-F131EF24B8D9}"/>
              </a:ext>
            </a:extLst>
          </p:cNvPr>
          <p:cNvPicPr>
            <a:picLocks/>
          </p:cNvPicPr>
          <p:nvPr>
            <a:videoFile r:link="rId2"/>
            <p:extLst>
              <p:ext uri="{DAA4B4D4-6D71-4841-9C94-3DE7FCFB9230}">
                <p14:media xmlns:p14="http://schemas.microsoft.com/office/powerpoint/2010/main" r:embed="rId1"/>
              </p:ext>
            </p:extLst>
          </p:nvPr>
        </p:nvPicPr>
        <p:blipFill>
          <a:blip r:embed="rId8"/>
          <a:stretch>
            <a:fillRect/>
          </a:stretch>
        </p:blipFill>
        <p:spPr>
          <a:xfrm>
            <a:off x="3789186" y="7275190"/>
            <a:ext cx="2880000" cy="2160000"/>
          </a:xfrm>
          <a:prstGeom prst="rect">
            <a:avLst/>
          </a:prstGeom>
        </p:spPr>
      </p:pic>
      <p:sp>
        <p:nvSpPr>
          <p:cNvPr id="44" name="CuadroTexto 43">
            <a:extLst>
              <a:ext uri="{FF2B5EF4-FFF2-40B4-BE49-F238E27FC236}">
                <a16:creationId xmlns:a16="http://schemas.microsoft.com/office/drawing/2014/main" id="{32C7FCE9-6EE2-664A-B3FC-C5EBAA5D0FE0}"/>
              </a:ext>
            </a:extLst>
          </p:cNvPr>
          <p:cNvSpPr txBox="1"/>
          <p:nvPr/>
        </p:nvSpPr>
        <p:spPr>
          <a:xfrm>
            <a:off x="138474" y="5273608"/>
            <a:ext cx="1979974" cy="246221"/>
          </a:xfrm>
          <a:prstGeom prst="rect">
            <a:avLst/>
          </a:prstGeom>
          <a:noFill/>
        </p:spPr>
        <p:txBody>
          <a:bodyPr wrap="square" rtlCol="0">
            <a:spAutoFit/>
          </a:bodyPr>
          <a:lstStyle/>
          <a:p>
            <a:r>
              <a:rPr lang="es-ES" sz="1000" b="1" dirty="0">
                <a:solidFill>
                  <a:srgbClr val="0070C0"/>
                </a:solidFill>
                <a:latin typeface="Arial" panose="020B0604020202020204" pitchFamily="34" charset="0"/>
                <a:cs typeface="Arial" panose="020B0604020202020204" pitchFamily="34" charset="0"/>
              </a:rPr>
              <a:t>Aspectos a Incidir</a:t>
            </a:r>
          </a:p>
        </p:txBody>
      </p:sp>
      <p:sp>
        <p:nvSpPr>
          <p:cNvPr id="45" name="CuadroTexto 44">
            <a:extLst>
              <a:ext uri="{FF2B5EF4-FFF2-40B4-BE49-F238E27FC236}">
                <a16:creationId xmlns:a16="http://schemas.microsoft.com/office/drawing/2014/main" id="{D38F1A15-242A-9D4C-96BE-F8072B9493CA}"/>
              </a:ext>
            </a:extLst>
          </p:cNvPr>
          <p:cNvSpPr txBox="1"/>
          <p:nvPr/>
        </p:nvSpPr>
        <p:spPr>
          <a:xfrm>
            <a:off x="138474" y="5490081"/>
            <a:ext cx="6681898" cy="2708434"/>
          </a:xfrm>
          <a:prstGeom prst="rect">
            <a:avLst/>
          </a:prstGeom>
          <a:noFill/>
        </p:spPr>
        <p:txBody>
          <a:bodyPr wrap="square" rtlCol="0" anchor="t">
            <a:spAutoFit/>
          </a:bodyPr>
          <a:lstStyle/>
          <a:p>
            <a:pPr marL="171450" indent="-171450">
              <a:buFont typeface="Arial" panose="020B0604020202020204" pitchFamily="34" charset="0"/>
              <a:buChar char="•"/>
            </a:pPr>
            <a:r>
              <a:rPr lang="es-ES" sz="1000" dirty="0">
                <a:latin typeface="Arial" panose="020B0604020202020204" pitchFamily="34" charset="0"/>
                <a:cs typeface="Arial" panose="020B0604020202020204" pitchFamily="34" charset="0"/>
              </a:rPr>
              <a:t>Buscar desde zona activa la zona limpia</a:t>
            </a:r>
          </a:p>
          <a:p>
            <a:pPr marL="171450" indent="-171450">
              <a:buFont typeface="Arial" panose="020B0604020202020204" pitchFamily="34" charset="0"/>
              <a:buChar char="•"/>
            </a:pPr>
            <a:r>
              <a:rPr lang="es-ES" sz="1000" dirty="0">
                <a:latin typeface="Arial" panose="020B0604020202020204" pitchFamily="34" charset="0"/>
                <a:cs typeface="Arial" panose="020B0604020202020204" pitchFamily="34" charset="0"/>
              </a:rPr>
              <a:t>Conducir-fijar dentro-liberar fuera</a:t>
            </a:r>
          </a:p>
          <a:p>
            <a:pPr marL="171450" indent="-171450">
              <a:buFont typeface="Arial" panose="020B0604020202020204" pitchFamily="34" charset="0"/>
              <a:buChar char="•"/>
            </a:pPr>
            <a:r>
              <a:rPr lang="es-ES" sz="1000" dirty="0">
                <a:latin typeface="Arial" panose="020B0604020202020204" pitchFamily="34" charset="0"/>
                <a:cs typeface="Arial" panose="020B0604020202020204" pitchFamily="34" charset="0"/>
              </a:rPr>
              <a:t>Pases que cambien de altura. Pases diagonales</a:t>
            </a:r>
          </a:p>
          <a:p>
            <a:pPr marL="171450" indent="-171450">
              <a:buFont typeface="Arial" panose="020B0604020202020204" pitchFamily="34" charset="0"/>
              <a:buChar char="•"/>
            </a:pPr>
            <a:r>
              <a:rPr lang="es-ES" sz="1000" dirty="0">
                <a:latin typeface="Arial" panose="020B0604020202020204" pitchFamily="34" charset="0"/>
                <a:cs typeface="Arial" panose="020B0604020202020204" pitchFamily="34" charset="0"/>
              </a:rPr>
              <a:t>Estructura defensiva en distintos ejes. </a:t>
            </a:r>
          </a:p>
          <a:p>
            <a:pPr marL="171450" indent="-171450">
              <a:buFont typeface="Arial" panose="020B0604020202020204" pitchFamily="34" charset="0"/>
              <a:buChar char="•"/>
            </a:pPr>
            <a:r>
              <a:rPr lang="es-ES" sz="1000" dirty="0">
                <a:latin typeface="Arial" panose="020B0604020202020204" pitchFamily="34" charset="0"/>
                <a:cs typeface="Arial" panose="020B0604020202020204" pitchFamily="34" charset="0"/>
              </a:rPr>
              <a:t>Saltar a poseedor. Objetivo del salto: provocar error rival/orientar/robar</a:t>
            </a:r>
          </a:p>
          <a:p>
            <a:pPr marL="171450" indent="-171450">
              <a:buFont typeface="Arial" panose="020B0604020202020204" pitchFamily="34" charset="0"/>
              <a:buChar char="•"/>
            </a:pPr>
            <a:r>
              <a:rPr lang="es-ES" sz="1000" dirty="0">
                <a:latin typeface="Arial" panose="020B0604020202020204" pitchFamily="34" charset="0"/>
                <a:cs typeface="Arial" panose="020B0604020202020204" pitchFamily="34" charset="0"/>
              </a:rPr>
              <a:t>Cerrar bien intervalos. Evitar que cambien de plano</a:t>
            </a:r>
          </a:p>
          <a:p>
            <a:pPr marL="171450" indent="-171450">
              <a:buFont typeface="Arial" panose="020B0604020202020204" pitchFamily="34" charset="0"/>
              <a:buChar char="•"/>
            </a:pPr>
            <a:r>
              <a:rPr lang="es-ES" sz="1000" dirty="0">
                <a:latin typeface="Arial" panose="020B0604020202020204" pitchFamily="34" charset="0"/>
                <a:cs typeface="Arial" panose="020B0604020202020204" pitchFamily="34" charset="0"/>
              </a:rPr>
              <a:t>Tras robo descarga a zona débil y mantener en </a:t>
            </a:r>
            <a:r>
              <a:rPr lang="es-ES" sz="1000" dirty="0" err="1">
                <a:latin typeface="Arial" panose="020B0604020202020204" pitchFamily="34" charset="0"/>
                <a:cs typeface="Arial" panose="020B0604020202020204" pitchFamily="34" charset="0"/>
              </a:rPr>
              <a:t>superiorida</a:t>
            </a:r>
            <a:endParaRPr lang="es-E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sz="1000" dirty="0">
                <a:latin typeface="Arial" panose="020B0604020202020204" pitchFamily="34" charset="0"/>
                <a:cs typeface="Arial" panose="020B0604020202020204" pitchFamily="34" charset="0"/>
              </a:rPr>
              <a:t>Presión tras perdida</a:t>
            </a:r>
          </a:p>
          <a:p>
            <a:pPr marL="171450" indent="-171450">
              <a:buFont typeface="Arial" panose="020B0604020202020204" pitchFamily="34" charset="0"/>
              <a:buChar char="•"/>
            </a:pPr>
            <a:r>
              <a:rPr lang="es-ES" sz="1000" dirty="0">
                <a:latin typeface="Arial" panose="020B0604020202020204" pitchFamily="34" charset="0"/>
                <a:cs typeface="Arial" panose="020B0604020202020204" pitchFamily="34" charset="0"/>
              </a:rPr>
              <a:t>Trayectorias de acoso: identificar que tapo</a:t>
            </a: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p:txBody>
      </p:sp>
      <p:pic>
        <p:nvPicPr>
          <p:cNvPr id="48" name="Imagen 47" descr="Logotipo&#10;&#10;Descripción generada automáticamente">
            <a:extLst>
              <a:ext uri="{FF2B5EF4-FFF2-40B4-BE49-F238E27FC236}">
                <a16:creationId xmlns:a16="http://schemas.microsoft.com/office/drawing/2014/main" id="{FC5037D8-F78F-7840-A0FF-3FA203436E78}"/>
              </a:ext>
            </a:extLst>
          </p:cNvPr>
          <p:cNvPicPr>
            <a:picLocks noChangeAspect="1"/>
          </p:cNvPicPr>
          <p:nvPr/>
        </p:nvPicPr>
        <p:blipFill>
          <a:blip r:embed="rId6">
            <a:alphaModFix/>
          </a:blip>
          <a:stretch>
            <a:fillRect/>
          </a:stretch>
        </p:blipFill>
        <p:spPr>
          <a:xfrm>
            <a:off x="86264" y="9062206"/>
            <a:ext cx="643806" cy="362141"/>
          </a:xfrm>
          <a:prstGeom prst="rect">
            <a:avLst/>
          </a:prstGeom>
        </p:spPr>
      </p:pic>
      <p:cxnSp>
        <p:nvCxnSpPr>
          <p:cNvPr id="50" name="Conector recto 49">
            <a:extLst>
              <a:ext uri="{FF2B5EF4-FFF2-40B4-BE49-F238E27FC236}">
                <a16:creationId xmlns:a16="http://schemas.microsoft.com/office/drawing/2014/main" id="{75EDF2B4-AE1E-3949-8B10-ECCD1CBF8817}"/>
              </a:ext>
            </a:extLst>
          </p:cNvPr>
          <p:cNvCxnSpPr/>
          <p:nvPr/>
        </p:nvCxnSpPr>
        <p:spPr>
          <a:xfrm>
            <a:off x="61945" y="1889237"/>
            <a:ext cx="6734108" cy="6487"/>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5258662B-1C01-B04E-81B6-EC586A78B875}"/>
              </a:ext>
            </a:extLst>
          </p:cNvPr>
          <p:cNvCxnSpPr/>
          <p:nvPr/>
        </p:nvCxnSpPr>
        <p:spPr>
          <a:xfrm>
            <a:off x="86264" y="3482718"/>
            <a:ext cx="6734108" cy="6487"/>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1E35B6F3-6480-CE41-B686-D3DD16D1EA73}"/>
              </a:ext>
            </a:extLst>
          </p:cNvPr>
          <p:cNvCxnSpPr/>
          <p:nvPr/>
        </p:nvCxnSpPr>
        <p:spPr>
          <a:xfrm>
            <a:off x="86264" y="5208352"/>
            <a:ext cx="6734108" cy="6487"/>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52D92592-5A16-BC43-B137-5AC6C1B425DE}"/>
              </a:ext>
            </a:extLst>
          </p:cNvPr>
          <p:cNvCxnSpPr/>
          <p:nvPr/>
        </p:nvCxnSpPr>
        <p:spPr>
          <a:xfrm>
            <a:off x="61945" y="6956587"/>
            <a:ext cx="6734108" cy="6487"/>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D8A51349-F988-014C-BAFA-2AF243D0D14E}"/>
              </a:ext>
            </a:extLst>
          </p:cNvPr>
          <p:cNvCxnSpPr>
            <a:cxnSpLocks/>
          </p:cNvCxnSpPr>
          <p:nvPr/>
        </p:nvCxnSpPr>
        <p:spPr>
          <a:xfrm>
            <a:off x="2098320" y="3590759"/>
            <a:ext cx="0" cy="1548365"/>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83BAFEDF-DFAD-3E46-8DC9-A7D57760FDA4}"/>
              </a:ext>
            </a:extLst>
          </p:cNvPr>
          <p:cNvCxnSpPr>
            <a:cxnSpLocks/>
          </p:cNvCxnSpPr>
          <p:nvPr/>
        </p:nvCxnSpPr>
        <p:spPr>
          <a:xfrm>
            <a:off x="3644628" y="3590758"/>
            <a:ext cx="0" cy="1548365"/>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FBF89AB1-3E1A-7A4F-B7E4-3F417A9C6AA3}"/>
              </a:ext>
            </a:extLst>
          </p:cNvPr>
          <p:cNvCxnSpPr>
            <a:cxnSpLocks/>
          </p:cNvCxnSpPr>
          <p:nvPr/>
        </p:nvCxnSpPr>
        <p:spPr>
          <a:xfrm>
            <a:off x="5125073" y="3590758"/>
            <a:ext cx="0" cy="1548365"/>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CF3F3C28-D141-E94D-A5A4-75AA4BD8DAD9}"/>
              </a:ext>
            </a:extLst>
          </p:cNvPr>
          <p:cNvCxnSpPr>
            <a:cxnSpLocks/>
          </p:cNvCxnSpPr>
          <p:nvPr/>
        </p:nvCxnSpPr>
        <p:spPr>
          <a:xfrm>
            <a:off x="3411748" y="7079697"/>
            <a:ext cx="0" cy="2564635"/>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45C8DABD-ACB5-4890-ABD5-842BC403EB89}"/>
              </a:ext>
            </a:extLst>
          </p:cNvPr>
          <p:cNvPicPr>
            <a:picLocks noChangeAspect="1"/>
          </p:cNvPicPr>
          <p:nvPr/>
        </p:nvPicPr>
        <p:blipFill>
          <a:blip r:embed="rId9"/>
          <a:stretch>
            <a:fillRect/>
          </a:stretch>
        </p:blipFill>
        <p:spPr>
          <a:xfrm>
            <a:off x="188814" y="7286455"/>
            <a:ext cx="2896339" cy="2162345"/>
          </a:xfrm>
          <a:prstGeom prst="rect">
            <a:avLst/>
          </a:prstGeom>
        </p:spPr>
      </p:pic>
      <p:pic>
        <p:nvPicPr>
          <p:cNvPr id="55" name="Imagen 54" descr="Logotipo&#10;&#10;Descripción generada automáticamente">
            <a:extLst>
              <a:ext uri="{FF2B5EF4-FFF2-40B4-BE49-F238E27FC236}">
                <a16:creationId xmlns:a16="http://schemas.microsoft.com/office/drawing/2014/main" id="{9D58BE40-52FC-429E-8945-7E40B152C26B}"/>
              </a:ext>
            </a:extLst>
          </p:cNvPr>
          <p:cNvPicPr>
            <a:picLocks noChangeAspect="1"/>
          </p:cNvPicPr>
          <p:nvPr/>
        </p:nvPicPr>
        <p:blipFill>
          <a:blip r:embed="rId6">
            <a:alphaModFix/>
          </a:blip>
          <a:stretch>
            <a:fillRect/>
          </a:stretch>
        </p:blipFill>
        <p:spPr>
          <a:xfrm>
            <a:off x="138474" y="8996748"/>
            <a:ext cx="643806" cy="362141"/>
          </a:xfrm>
          <a:prstGeom prst="rect">
            <a:avLst/>
          </a:prstGeom>
        </p:spPr>
      </p:pic>
      <p:pic>
        <p:nvPicPr>
          <p:cNvPr id="13" name="42">
            <a:hlinkClick r:id="" action="ppaction://media"/>
            <a:extLst>
              <a:ext uri="{FF2B5EF4-FFF2-40B4-BE49-F238E27FC236}">
                <a16:creationId xmlns:a16="http://schemas.microsoft.com/office/drawing/2014/main" id="{30C72261-B30C-40BB-88DE-7CF606BE7443}"/>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3778317" y="7242651"/>
            <a:ext cx="2897630" cy="2192539"/>
          </a:xfrm>
          <a:prstGeom prst="rect">
            <a:avLst/>
          </a:prstGeom>
        </p:spPr>
      </p:pic>
    </p:spTree>
    <p:extLst>
      <p:ext uri="{BB962C8B-B14F-4D97-AF65-F5344CB8AC3E}">
        <p14:creationId xmlns:p14="http://schemas.microsoft.com/office/powerpoint/2010/main" val="148470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43" fill="hold"/>
                                        <p:tgtEl>
                                          <p:spTgt spid="43"/>
                                        </p:tgtEl>
                                      </p:cBhvr>
                                    </p:cmd>
                                  </p:childTnLst>
                                </p:cTn>
                              </p:par>
                            </p:childTnLst>
                          </p:cTn>
                        </p:par>
                        <p:par>
                          <p:cTn id="7" fill="hold">
                            <p:stCondLst>
                              <p:cond delay="10143"/>
                            </p:stCondLst>
                            <p:childTnLst>
                              <p:par>
                                <p:cTn id="8" presetID="1" presetClass="mediacall" presetSubtype="0" fill="hold" nodeType="afterEffect">
                                  <p:stCondLst>
                                    <p:cond delay="0"/>
                                  </p:stCondLst>
                                  <p:childTnLst>
                                    <p:cmd type="call" cmd="playFrom(0.0)">
                                      <p:cBhvr>
                                        <p:cTn id="9" dur="36934"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43"/>
                </p:tgtEl>
              </p:cMediaNode>
            </p:video>
            <p:seq concurrent="1" nextAc="seek">
              <p:cTn id="11" restart="whenNotActive" fill="hold" evtFilter="cancelBubble" nodeType="interactiveSeq">
                <p:stCondLst>
                  <p:cond evt="onClick" delay="0">
                    <p:tgtEl>
                      <p:spTgt spid="4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3"/>
                                        </p:tgtEl>
                                      </p:cBhvr>
                                    </p:cmd>
                                  </p:childTnLst>
                                </p:cTn>
                              </p:par>
                            </p:childTnLst>
                          </p:cTn>
                        </p:par>
                      </p:childTnLst>
                    </p:cTn>
                  </p:par>
                </p:childTnLst>
              </p:cTn>
              <p:nextCondLst>
                <p:cond evt="onClick" delay="0">
                  <p:tgtEl>
                    <p:spTgt spid="43"/>
                  </p:tgtEl>
                </p:cond>
              </p:nextCondLst>
            </p:seq>
            <p:video fullScrn="1">
              <p:cMediaNode vol="80000">
                <p:cTn id="16" repeatCount="indefinite" fill="remove" display="0">
                  <p:stCondLst>
                    <p:cond delay="indefinite"/>
                  </p:stCondLst>
                </p:cTn>
                <p:tgtEl>
                  <p:spTgt spid="13"/>
                </p:tgtEl>
              </p:cMediaNode>
            </p:video>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1700</TotalTime>
  <Words>294</Words>
  <Application>Microsoft Office PowerPoint</Application>
  <PresentationFormat>A4 (210 x 297 mm)</PresentationFormat>
  <Paragraphs>82</Paragraphs>
  <Slides>1</Slides>
  <Notes>0</Notes>
  <HiddenSlides>0</HiddenSlides>
  <MMClips>2</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Sobejano</dc:creator>
  <cp:lastModifiedBy>david lopez lopez</cp:lastModifiedBy>
  <cp:revision>190</cp:revision>
  <dcterms:created xsi:type="dcterms:W3CDTF">2021-01-24T11:11:28Z</dcterms:created>
  <dcterms:modified xsi:type="dcterms:W3CDTF">2021-02-02T13:15:54Z</dcterms:modified>
</cp:coreProperties>
</file>