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9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81"/>
  </p:normalViewPr>
  <p:slideViewPr>
    <p:cSldViewPr snapToGrid="0" snapToObjects="1">
      <p:cViewPr>
        <p:scale>
          <a:sx n="100" d="100"/>
          <a:sy n="100" d="100"/>
        </p:scale>
        <p:origin x="1110" y="-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Trabajo de salida de balón</a:t>
            </a: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1-4-4-2 vs 1-4-3-3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55 x 80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35´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Aplicación 11 vs 11 trabajando la salida de balón con 2 estructuras enfrentadas: 1-4-4-2 vs 1-4-3-3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Dentro de la tarea hay un subespacio en la zona intermedia de la misma. donde colocamos a los interiores. Estos son comodines y juegan con ambos equipos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primer objetivo es conectar con los interiores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conectar se produce ataque en superioridad.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en salida de balón hay robo se produce transición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Una vez se conecte con interiores, los jugadores superados pueden retornar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Y los jugadores ofensivos se pueden incorporar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Variar las estructuras en función de nuestro modelo de juego y sistema de rival próximo, o sistemas que utilizamos nosotros como entrenadores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cortos-largos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Fintas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Saltos cabeza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Salida de balón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combinativa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Conexión con intermedias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transiciones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Adquirir ritmo de competición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Trabajar la concentración y la motivación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Portero identificar número de acosadores y estructura para dar primer pase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Pivote se fusiona con centrales/línea de 3 asimétrica con un lateral bajo y otro mas alto/pivote lateralizado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primer pase identificar movimientos y encontrar hombre libre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Valorar si puedo conectar con interiores con un pase que rompa primera línea de presión rival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Momento sin balón: actitud de los acosadores: provocar fallo rival/orientar a banda/robar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la intención es esperar al rival, donde activo mi presión: carriles exteriores/pasillo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Vigilancias defensivas sobre avanzados: igualdad/superioridad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volante y carril que ocupan para progresar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Llegadas de segunda línea tras superar presión rival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FD27BEF-D3FE-4001-B8CA-22F70EF16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3" y="7275190"/>
            <a:ext cx="2883105" cy="2172723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8569C490-4E04-475E-BA97-4147EBFA6E7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8996748"/>
            <a:ext cx="643806" cy="362141"/>
          </a:xfrm>
          <a:prstGeom prst="rect">
            <a:avLst/>
          </a:prstGeom>
        </p:spPr>
      </p:pic>
      <p:pic>
        <p:nvPicPr>
          <p:cNvPr id="13" name="44">
            <a:hlinkClick r:id="" action="ppaction://media"/>
            <a:extLst>
              <a:ext uri="{FF2B5EF4-FFF2-40B4-BE49-F238E27FC236}">
                <a16:creationId xmlns:a16="http://schemas.microsoft.com/office/drawing/2014/main" id="{974854A6-B916-4CD4-B8CC-2DD7D6ED0D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7450" y="7275190"/>
            <a:ext cx="2888498" cy="21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1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319</Words>
  <Application>Microsoft Office PowerPoint</Application>
  <PresentationFormat>A4 (210 x 297 mm)</PresentationFormat>
  <Paragraphs>89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197</cp:revision>
  <dcterms:created xsi:type="dcterms:W3CDTF">2021-01-24T11:11:28Z</dcterms:created>
  <dcterms:modified xsi:type="dcterms:W3CDTF">2021-02-02T20:40:44Z</dcterms:modified>
</cp:coreProperties>
</file>