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1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100" d="100"/>
          <a:sy n="100" d="100"/>
        </p:scale>
        <p:origin x="1470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Tarea 6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Juego corto 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6vs6 2pp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Doble área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Juego corto con 2 porterías y 7 jugadores (incluyendo los porteros) en 2 espacios.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estructura de los jugadores es libre. La única norma es que defensivamente al menos mantengan  3 jugadores en campo propio. Podemos partir de cualquier estructura y saltar a campo contrario, Pero si están  3 en la zona de ataque el lejano tendrá que retroceder.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ataque los jugadores se mueven libremente para generar superioridades.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norma de provocación para poder tirar es la de conectar con alguien avanzado. A partir de ahí podemos tirar a portería. No se puede tirar desde campo propio.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es la primera vez que los jugadores realizan esta tarea, incluir comodines para facilitar los objetivos. Habrá mas finalizaciones y mejores salidas de balón con conexión mas sencilla con compañeros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Paredes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Centros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Paradas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Incorporaciones de segunda línea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Basculaciones defensivas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Salida de balón ante presión alta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condicional alto. Gran repetición de esfuerzos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 interlineal-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intralineal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Temporizaciones defensivas/ofensivas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Salida limpia de balón.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Portero generador de la primera ventaja. Si rival salta a portero encontrar hombre libre.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Valorar número de acosadores en primera línea de presión rival para encontrar manera de conectar con línea siguiente: conducción/pase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Reconocerse como fijador/receptor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Incorporaciones para atacar los espacios libres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Saltar o permanecer: si salto, objetivo del salto: orientar/temporizar/robar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Finalizaciones rápidas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F6D2E116-2F3E-407C-A8DA-5FCA56FA3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2" y="7270855"/>
            <a:ext cx="2883105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689E7845-085C-4E05-AAE1-42EE42613BB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9033535"/>
            <a:ext cx="643806" cy="362141"/>
          </a:xfrm>
          <a:prstGeom prst="rect">
            <a:avLst/>
          </a:prstGeom>
        </p:spPr>
      </p:pic>
      <p:pic>
        <p:nvPicPr>
          <p:cNvPr id="13" name="6">
            <a:hlinkClick r:id="" action="ppaction://media"/>
            <a:extLst>
              <a:ext uri="{FF2B5EF4-FFF2-40B4-BE49-F238E27FC236}">
                <a16:creationId xmlns:a16="http://schemas.microsoft.com/office/drawing/2014/main" id="{06897CD1-E3CF-439E-BCFC-838ED86F1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7894" y="7275190"/>
            <a:ext cx="2888053" cy="2162345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2ADF9A8C-7083-4089-B43E-9E01AF90484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78157" y="7270855"/>
            <a:ext cx="2920042" cy="21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4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</TotalTime>
  <Words>305</Words>
  <Application>Microsoft Office PowerPoint</Application>
  <PresentationFormat>A4 (210 x 297 mm)</PresentationFormat>
  <Paragraphs>79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39</cp:revision>
  <dcterms:created xsi:type="dcterms:W3CDTF">2021-01-24T11:11:28Z</dcterms:created>
  <dcterms:modified xsi:type="dcterms:W3CDTF">2021-02-16T13:21:19Z</dcterms:modified>
</cp:coreProperties>
</file>