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4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Juego de </a:t>
            </a:r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posición:Mantener</a:t>
            </a: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7vs3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 x 15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en un espacio rectangular un 7vs3, con el objetivo de mantener el balón.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jugadores que mantienen la posesión del balón se sitúan: 1 en cada lado de la profundidad + 2 en los lados del rectángulo y un jugador por dentro.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Como norma de provocación tenemos la de evitar los pases entre los jugadores que están en los lados del rectángulo entre ellos. Si se produjera se contará como balón robado.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3 jugadores de dentro tratan de robar el balón y dar un pase fuera a un compañero.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 contabiliza el número de robos.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Limitar el número de toques a los jugadores en momento con balón para agilizar la toma de decisiones y facilitar el que haya mas robos y por lo tanto mas transiciones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Control-pase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Mantener en superioridad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descarga y despliegue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de la capacidad anaeróbica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Cooperación defensiva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Buscar pases diagonales, la norma de provocación nos lleva a esto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Circulación a zona limpia. Evitar jugar demasiado en zona activa. Facilita apretadas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Estructura defensiva: que los jugadores la generen según situación de balón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dentro-fuera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 para atraer en lado fuerte y llevar a lado débil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generar líneas de pase para salir del rectángulo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alejados reconocerse como compensadores y estar preparados para ser receptores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Valorar el momento del salto. Si no consigo robar y circulan, reajustar estructura.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EAC17D8-01F8-4370-941C-6AD23BD48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81677"/>
            <a:ext cx="2883105" cy="2162627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746CAD7-6D5C-4C10-A677-9FEF8D20EE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9033535"/>
            <a:ext cx="643806" cy="362141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  <a:extLst>
              <a:ext uri="{FF2B5EF4-FFF2-40B4-BE49-F238E27FC236}">
                <a16:creationId xmlns:a16="http://schemas.microsoft.com/office/drawing/2014/main" id="{08B61B82-29F1-4689-9B11-FA68BAD6D0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8167" y="7228189"/>
            <a:ext cx="2880000" cy="2207001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EE85A0B0-2843-4042-AE03-BBED8544728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29138" y="7237303"/>
            <a:ext cx="2946809" cy="22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3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</TotalTime>
  <Words>310</Words>
  <Application>Microsoft Office PowerPoint</Application>
  <PresentationFormat>A4 (210 x 297 mm)</PresentationFormat>
  <Paragraphs>86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49</cp:revision>
  <dcterms:created xsi:type="dcterms:W3CDTF">2021-01-24T11:11:28Z</dcterms:created>
  <dcterms:modified xsi:type="dcterms:W3CDTF">2021-01-29T11:20:16Z</dcterms:modified>
</cp:coreProperties>
</file>