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81"/>
  </p:normalViewPr>
  <p:slideViewPr>
    <p:cSldViewPr snapToGrid="0" snapToObjects="1">
      <p:cViewPr>
        <p:scale>
          <a:sx n="100" d="100"/>
          <a:sy n="100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jp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jp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jp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49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Finalizar+compensar</a:t>
            </a: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>
                <a:latin typeface="Arial" panose="020B0604020202020204" pitchFamily="34" charset="0"/>
                <a:cs typeface="Arial" panose="020B0604020202020204" pitchFamily="34" charset="0"/>
              </a:rPr>
              <a:t>7vs6 6pp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55x60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7´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primer lugar colocamos un subespacio donde jugamos 5vs3 tratamos de progresar y finalizar. El balón debe ser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recepcionado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por alguno de los jugadores del espacio.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Fuera posicionamos un 2vs3. 2 jugadores del equipo que está en superioridad dentro del subespacio y 3 del que está en inferioridad.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caso de progresión entran a área.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caso de perdida tratan de defender las 5 porterías pequeñas que hemos colocado en campo contrario.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Después cambio de roles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Reinicios en el subespacio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Para asemejarlo mas al juego real poner 2 porterías grandes y hacerlo en igualdad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largos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Fintas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Cortar carreras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Compensar estructura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Rupturas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Retornos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Meter carga propia de la competición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Creación estructuras socio-afectivas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Ganar línea de fondo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Asociarse/atraer/romper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Alejados facilitan contextos en zona activa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Movilizaciones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Trayectoria de rupturas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Trayectoria de retornos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Presión tras perdida/reducción de espacios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Temporizaciones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Identificar rol en el ciclo del juego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A31C110-3B16-4880-8D96-30BE74862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54" y="7270855"/>
            <a:ext cx="2880000" cy="2164335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BF207E3A-06A9-4BF7-AA79-D27851158EA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671" y="9015965"/>
            <a:ext cx="643806" cy="362141"/>
          </a:xfrm>
          <a:prstGeom prst="rect">
            <a:avLst/>
          </a:prstGeom>
        </p:spPr>
      </p:pic>
      <p:pic>
        <p:nvPicPr>
          <p:cNvPr id="13" name="8vs4">
            <a:hlinkClick r:id="" action="ppaction://media"/>
            <a:extLst>
              <a:ext uri="{FF2B5EF4-FFF2-40B4-BE49-F238E27FC236}">
                <a16:creationId xmlns:a16="http://schemas.microsoft.com/office/drawing/2014/main" id="{090BA99C-095D-453C-BBBE-6D88478DCF2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8895" y="7270856"/>
            <a:ext cx="2887052" cy="216433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FAB8184-3E8F-4096-ACDB-343C95A2A2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957" y="7261577"/>
            <a:ext cx="2888871" cy="2175958"/>
          </a:xfrm>
          <a:prstGeom prst="rect">
            <a:avLst/>
          </a:prstGeom>
        </p:spPr>
      </p:pic>
      <p:pic>
        <p:nvPicPr>
          <p:cNvPr id="59" name="Imagen 58" descr="Logotipo&#10;&#10;Descripción generada automáticamente">
            <a:extLst>
              <a:ext uri="{FF2B5EF4-FFF2-40B4-BE49-F238E27FC236}">
                <a16:creationId xmlns:a16="http://schemas.microsoft.com/office/drawing/2014/main" id="{CCC2253C-FF63-4199-970F-2BED8026610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067" y="9062206"/>
            <a:ext cx="643806" cy="362141"/>
          </a:xfrm>
          <a:prstGeom prst="rect">
            <a:avLst/>
          </a:prstGeom>
        </p:spPr>
      </p:pic>
      <p:pic>
        <p:nvPicPr>
          <p:cNvPr id="35" name="transición cambio de plano">
            <a:hlinkClick r:id="" action="ppaction://media"/>
            <a:extLst>
              <a:ext uri="{FF2B5EF4-FFF2-40B4-BE49-F238E27FC236}">
                <a16:creationId xmlns:a16="http://schemas.microsoft.com/office/drawing/2014/main" id="{469ECCAF-409D-4D35-9F18-601E4A918A0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82550" y="7283829"/>
            <a:ext cx="2902474" cy="21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9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87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217</Words>
  <Application>Microsoft Office PowerPoint</Application>
  <PresentationFormat>A4 (210 x 297 mm)</PresentationFormat>
  <Paragraphs>87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217</cp:revision>
  <dcterms:created xsi:type="dcterms:W3CDTF">2021-01-24T11:11:28Z</dcterms:created>
  <dcterms:modified xsi:type="dcterms:W3CDTF">2021-05-27T10:44:06Z</dcterms:modified>
</cp:coreProperties>
</file>