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 varScale="1">
        <p:scale>
          <a:sx n="48" d="100"/>
          <a:sy n="48" d="100"/>
        </p:scale>
        <p:origin x="250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01/06/2021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01/06/2021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01/06/2021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.jpg"/><Relationship Id="rId18" Type="http://schemas.openxmlformats.org/officeDocument/2006/relationships/image" Target="../media/image7.png"/><Relationship Id="rId3" Type="http://schemas.microsoft.com/office/2007/relationships/media" Target="../media/media2.mp4"/><Relationship Id="rId21" Type="http://schemas.openxmlformats.org/officeDocument/2006/relationships/image" Target="../media/image10.png"/><Relationship Id="rId7" Type="http://schemas.microsoft.com/office/2007/relationships/media" Target="../media/media4.mp4"/><Relationship Id="rId12" Type="http://schemas.openxmlformats.org/officeDocument/2006/relationships/image" Target="../media/image1.gif"/><Relationship Id="rId17" Type="http://schemas.openxmlformats.org/officeDocument/2006/relationships/image" Target="../media/image6.jpg"/><Relationship Id="rId2" Type="http://schemas.openxmlformats.org/officeDocument/2006/relationships/video" Target="../media/media1.mp4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1.xml"/><Relationship Id="rId5" Type="http://schemas.microsoft.com/office/2007/relationships/media" Target="../media/media3.mp4"/><Relationship Id="rId15" Type="http://schemas.openxmlformats.org/officeDocument/2006/relationships/image" Target="../media/image4.jpg"/><Relationship Id="rId10" Type="http://schemas.openxmlformats.org/officeDocument/2006/relationships/video" Target="../media/media5.mp4"/><Relationship Id="rId19" Type="http://schemas.openxmlformats.org/officeDocument/2006/relationships/image" Target="../media/image8.jp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3.png"/><Relationship Id="rId22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51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Trabajo de la circulación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5vs5+1 4 zonas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11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20x35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8´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Dividimos la tarea en 4 subespacios y colocamos 3 porterías pequeñas en cada uno de los lados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ese espacio jugamos un 5 contra 5 mas un comodín con el equipo que está en fase ofensiva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única norma para la estructura del ejercicio es que haya en el campo propio 2 jugadores (centrales) y 1 jugador de referencia (delantero)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es progresar de zona y meter gol en una de las 3 porterías pequeñas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caso de robo transición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Reinicia el que mete gol desde la cona de inicio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Se puede conectar en conducción y con pase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Incluir normas de provocación distintas: tras robo cambiar de zona/ pasar por todas las zonas antes de meter gol….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Control-pase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20928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Trayectorias de acoso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forma de progresar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13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equipo sin balón alto componente condicional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Cohesión grupal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Circulación lado-lado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Saltar jugadores abre intervalos/permite filtrar pases por dentro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Mantener estructura amplia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Descubrir superioridades numéricas/posicionales/afectivas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Identificar momento y forma de progresar: pase/conducción/1vs1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Movilizaciones en lado débil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robo cambiar de plano y altura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Referencia carga en lado activo en distinta altura y permite que en lado contrario haya espacio y tiempo para progresar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1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37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43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1987</TotalTime>
  <Words>274</Words>
  <Application>Microsoft Office PowerPoint</Application>
  <PresentationFormat>A4 (210 x 297 mm)</PresentationFormat>
  <Paragraphs>84</Paragraphs>
  <Slides>1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224</cp:revision>
  <dcterms:created xsi:type="dcterms:W3CDTF">2021-01-24T11:11:28Z</dcterms:created>
  <dcterms:modified xsi:type="dcterms:W3CDTF">2021-06-01T08:23:36Z</dcterms:modified>
</cp:coreProperties>
</file>