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2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03/06/2021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7.png"/><Relationship Id="rId21" Type="http://schemas.openxmlformats.org/officeDocument/2006/relationships/image" Target="../media/image2.jpg"/><Relationship Id="rId34" Type="http://schemas.openxmlformats.org/officeDocument/2006/relationships/image" Target="../media/image15.jp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image" Target="../media/image6.jp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image" Target="../media/image1.gif"/><Relationship Id="rId29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5.png"/><Relationship Id="rId32" Type="http://schemas.openxmlformats.org/officeDocument/2006/relationships/image" Target="../media/image13.jpg"/><Relationship Id="rId37" Type="http://schemas.openxmlformats.org/officeDocument/2006/relationships/image" Target="../media/image18.jp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4.jpg"/><Relationship Id="rId28" Type="http://schemas.openxmlformats.org/officeDocument/2006/relationships/image" Target="../media/image9.png"/><Relationship Id="rId36" Type="http://schemas.openxmlformats.org/officeDocument/2006/relationships/image" Target="../media/image17.jpg"/><Relationship Id="rId10" Type="http://schemas.openxmlformats.org/officeDocument/2006/relationships/video" Target="../media/media5.mp4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3.png"/><Relationship Id="rId27" Type="http://schemas.openxmlformats.org/officeDocument/2006/relationships/image" Target="../media/image8.jpg"/><Relationship Id="rId30" Type="http://schemas.openxmlformats.org/officeDocument/2006/relationships/image" Target="../media/image11.jpg"/><Relationship Id="rId35" Type="http://schemas.openxmlformats.org/officeDocument/2006/relationships/image" Target="../media/image16.png"/><Relationship Id="rId8" Type="http://schemas.openxmlformats.org/officeDocument/2006/relationships/video" Target="../media/media4.mp4"/><Relationship Id="rId3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Vigilancia intermedias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11vs11 3zonas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22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55x70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un partido modificado 11vs11.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Colocamos en el medio una zona poblada por 6 jugadores: 3 de cada equipo.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está en fase ofensiva puede incorporar los jugadores que quiera a zona de finalización, tratando de equilibrar la estructura en caso de perdida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robo, hay transición. Conectar con avanzados e intentar finalizar jugada,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2 equipos vivenciaran ambas situaciones. Defender y salir, atacar y vigilar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reinicios siempre en zona de finalización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Estructura defensiva 4+2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poner tiempo límite para finalizar, de esta manera buscamos transiciones rápidas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Driblings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Cortar carreras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Equilibrio de estructura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1er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reecptor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en transición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21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se aumenta según momento de la temporada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confianza en el modelo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Girar lado-lado para genera desajustes y atacar espacios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identificar 1er receptor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los laterales el momento de incorporar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no incorporo equilibro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Vigilancias en intermedias/evitar inferioridades en esa zona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pase comunica intenciones/identificar por parte del receptor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Movimientos previos que generen superioridades y ventajas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perdida presión tras perdida de cercanos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Orientar hacia pasillo exterior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las transiciones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2376" y="7242929"/>
            <a:ext cx="2994829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3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50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5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62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68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80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2066</TotalTime>
  <Words>252</Words>
  <Application>Microsoft Office PowerPoint</Application>
  <PresentationFormat>A4 (210 x 297 mm)</PresentationFormat>
  <Paragraphs>87</Paragraphs>
  <Slides>1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236</cp:revision>
  <dcterms:created xsi:type="dcterms:W3CDTF">2021-01-24T11:11:28Z</dcterms:created>
  <dcterms:modified xsi:type="dcterms:W3CDTF">2021-06-03T10:35:24Z</dcterms:modified>
</cp:coreProperties>
</file>