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02/06/2021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3.png"/><Relationship Id="rId26" Type="http://schemas.openxmlformats.org/officeDocument/2006/relationships/image" Target="../media/image11.jpg"/><Relationship Id="rId3" Type="http://schemas.microsoft.com/office/2007/relationships/media" Target="../media/media2.mp4"/><Relationship Id="rId21" Type="http://schemas.openxmlformats.org/officeDocument/2006/relationships/image" Target="../media/image6.jp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2.jpg"/><Relationship Id="rId25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1.gif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9.png"/><Relationship Id="rId5" Type="http://schemas.microsoft.com/office/2007/relationships/media" Target="../media/media3.mp4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8.jpg"/><Relationship Id="rId28" Type="http://schemas.openxmlformats.org/officeDocument/2006/relationships/image" Target="../media/image13.jpg"/><Relationship Id="rId10" Type="http://schemas.openxmlformats.org/officeDocument/2006/relationships/video" Target="../media/media5.mp4"/><Relationship Id="rId19" Type="http://schemas.openxmlformats.org/officeDocument/2006/relationships/image" Target="../media/image4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Aplicación altura exteriores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11vs11+1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23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Campo entero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a todo el campo un 11vs11+1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un subespacio donde colocamos a los jugadores en la estructura: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-2 centrales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-2 exteriores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-1 referencia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-5 por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forma de finalizar es libre. No se puede salir del espacio hasta conectar con la referencia o con el de fuera.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hay transición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 se asemeja más al juego real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Fintas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Anticipaciones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Altura de los exteriores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17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propia de la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Conocimiento modelo de juego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hombre libre por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exteriores valorar altura que deben tener según ciclo del juego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Rol de los de los fuera: compensadores/poseedor/recepto mediato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Asociarse en corto/atraer/llevar lado débil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Conquistar zonas de remate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Llegar no estar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Orientar presión/activar presión/definir dónde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Circular lado-lado para abrir estructura rival y filtrar pases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retornos de alejados y presión tras perdida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de cercanos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4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55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61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2031</TotalTime>
  <Words>226</Words>
  <Application>Microsoft Office PowerPoint</Application>
  <PresentationFormat>A4 (210 x 297 mm)</PresentationFormat>
  <Paragraphs>86</Paragraphs>
  <Slides>1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231</cp:revision>
  <dcterms:created xsi:type="dcterms:W3CDTF">2021-01-24T11:11:28Z</dcterms:created>
  <dcterms:modified xsi:type="dcterms:W3CDTF">2021-06-02T11:38:53Z</dcterms:modified>
</cp:coreProperties>
</file>