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ppt/media/image25.jpg" ContentType="image/jpeg"/>
  <Override PartName="/ppt/media/image26.jpg" ContentType="image/jpeg"/>
  <Override PartName="/ppt/media/image29.jpg" ContentType="image/jpeg"/>
  <Override PartName="/ppt/media/image31.jpg" ContentType="image/jpeg"/>
  <Override PartName="/ppt/media/image32.jpg" ContentType="image/jpeg"/>
  <Override PartName="/ppt/media/image34.jpg" ContentType="image/jpeg"/>
  <Override PartName="/ppt/media/image37.jpg" ContentType="image/jpeg"/>
  <Override PartName="/ppt/media/image3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21/06/2021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video" Target="../media/media13.mp4"/><Relationship Id="rId21" Type="http://schemas.microsoft.com/office/2007/relationships/media" Target="../media/media11.mp4"/><Relationship Id="rId42" Type="http://schemas.openxmlformats.org/officeDocument/2006/relationships/image" Target="../media/image3.png"/><Relationship Id="rId47" Type="http://schemas.openxmlformats.org/officeDocument/2006/relationships/image" Target="../media/image8.jpg"/><Relationship Id="rId63" Type="http://schemas.openxmlformats.org/officeDocument/2006/relationships/image" Target="../media/image24.png"/><Relationship Id="rId68" Type="http://schemas.openxmlformats.org/officeDocument/2006/relationships/image" Target="../media/image29.jpg"/><Relationship Id="rId16" Type="http://schemas.openxmlformats.org/officeDocument/2006/relationships/video" Target="../media/media8.mp4"/><Relationship Id="rId11" Type="http://schemas.microsoft.com/office/2007/relationships/media" Target="../media/media6.mp4"/><Relationship Id="rId24" Type="http://schemas.openxmlformats.org/officeDocument/2006/relationships/video" Target="../media/media12.mp4"/><Relationship Id="rId32" Type="http://schemas.openxmlformats.org/officeDocument/2006/relationships/video" Target="../media/media16.mp4"/><Relationship Id="rId37" Type="http://schemas.microsoft.com/office/2007/relationships/media" Target="../media/media19.mp4"/><Relationship Id="rId40" Type="http://schemas.openxmlformats.org/officeDocument/2006/relationships/image" Target="../media/image1.gif"/><Relationship Id="rId45" Type="http://schemas.openxmlformats.org/officeDocument/2006/relationships/image" Target="../media/image6.jpg"/><Relationship Id="rId53" Type="http://schemas.openxmlformats.org/officeDocument/2006/relationships/image" Target="../media/image14.png"/><Relationship Id="rId58" Type="http://schemas.openxmlformats.org/officeDocument/2006/relationships/image" Target="../media/image19.png"/><Relationship Id="rId66" Type="http://schemas.openxmlformats.org/officeDocument/2006/relationships/image" Target="../media/image27.png"/><Relationship Id="rId74" Type="http://schemas.openxmlformats.org/officeDocument/2006/relationships/image" Target="../media/image35.png"/><Relationship Id="rId5" Type="http://schemas.microsoft.com/office/2007/relationships/media" Target="../media/media3.mp4"/><Relationship Id="rId61" Type="http://schemas.openxmlformats.org/officeDocument/2006/relationships/image" Target="../media/image22.jpg"/><Relationship Id="rId19" Type="http://schemas.microsoft.com/office/2007/relationships/media" Target="../media/media10.mp4"/><Relationship Id="rId14" Type="http://schemas.openxmlformats.org/officeDocument/2006/relationships/video" Target="../media/media7.mp4"/><Relationship Id="rId22" Type="http://schemas.openxmlformats.org/officeDocument/2006/relationships/video" Target="../media/media11.mp4"/><Relationship Id="rId27" Type="http://schemas.microsoft.com/office/2007/relationships/media" Target="../media/media14.mp4"/><Relationship Id="rId30" Type="http://schemas.openxmlformats.org/officeDocument/2006/relationships/video" Target="../media/media15.mp4"/><Relationship Id="rId35" Type="http://schemas.microsoft.com/office/2007/relationships/media" Target="../media/media18.mp4"/><Relationship Id="rId43" Type="http://schemas.openxmlformats.org/officeDocument/2006/relationships/image" Target="../media/image4.jpg"/><Relationship Id="rId48" Type="http://schemas.openxmlformats.org/officeDocument/2006/relationships/image" Target="../media/image9.png"/><Relationship Id="rId56" Type="http://schemas.openxmlformats.org/officeDocument/2006/relationships/image" Target="../media/image17.jpg"/><Relationship Id="rId64" Type="http://schemas.openxmlformats.org/officeDocument/2006/relationships/image" Target="../media/image25.jpg"/><Relationship Id="rId69" Type="http://schemas.openxmlformats.org/officeDocument/2006/relationships/image" Target="../media/image30.png"/><Relationship Id="rId77" Type="http://schemas.openxmlformats.org/officeDocument/2006/relationships/image" Target="../media/image38.png"/><Relationship Id="rId8" Type="http://schemas.openxmlformats.org/officeDocument/2006/relationships/video" Target="../media/media4.mp4"/><Relationship Id="rId51" Type="http://schemas.openxmlformats.org/officeDocument/2006/relationships/image" Target="../media/image12.png"/><Relationship Id="rId72" Type="http://schemas.openxmlformats.org/officeDocument/2006/relationships/image" Target="../media/image33.png"/><Relationship Id="rId3" Type="http://schemas.microsoft.com/office/2007/relationships/media" Target="../media/media2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microsoft.com/office/2007/relationships/media" Target="../media/media13.mp4"/><Relationship Id="rId33" Type="http://schemas.microsoft.com/office/2007/relationships/media" Target="../media/media17.mp4"/><Relationship Id="rId38" Type="http://schemas.openxmlformats.org/officeDocument/2006/relationships/video" Target="../media/media19.mp4"/><Relationship Id="rId46" Type="http://schemas.openxmlformats.org/officeDocument/2006/relationships/image" Target="../media/image7.png"/><Relationship Id="rId59" Type="http://schemas.openxmlformats.org/officeDocument/2006/relationships/image" Target="../media/image20.jpg"/><Relationship Id="rId67" Type="http://schemas.openxmlformats.org/officeDocument/2006/relationships/image" Target="../media/image28.png"/><Relationship Id="rId20" Type="http://schemas.openxmlformats.org/officeDocument/2006/relationships/video" Target="../media/media10.mp4"/><Relationship Id="rId41" Type="http://schemas.openxmlformats.org/officeDocument/2006/relationships/image" Target="../media/image2.jpg"/><Relationship Id="rId54" Type="http://schemas.openxmlformats.org/officeDocument/2006/relationships/image" Target="../media/image15.jpg"/><Relationship Id="rId62" Type="http://schemas.openxmlformats.org/officeDocument/2006/relationships/image" Target="../media/image23.png"/><Relationship Id="rId70" Type="http://schemas.openxmlformats.org/officeDocument/2006/relationships/image" Target="../media/image31.jpg"/><Relationship Id="rId75" Type="http://schemas.openxmlformats.org/officeDocument/2006/relationships/image" Target="../media/image36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5" Type="http://schemas.microsoft.com/office/2007/relationships/media" Target="../media/media8.mp4"/><Relationship Id="rId23" Type="http://schemas.microsoft.com/office/2007/relationships/media" Target="../media/media12.mp4"/><Relationship Id="rId28" Type="http://schemas.openxmlformats.org/officeDocument/2006/relationships/video" Target="../media/media14.mp4"/><Relationship Id="rId36" Type="http://schemas.openxmlformats.org/officeDocument/2006/relationships/video" Target="../media/media18.mp4"/><Relationship Id="rId49" Type="http://schemas.openxmlformats.org/officeDocument/2006/relationships/image" Target="../media/image10.png"/><Relationship Id="rId57" Type="http://schemas.openxmlformats.org/officeDocument/2006/relationships/image" Target="../media/image18.jpg"/><Relationship Id="rId10" Type="http://schemas.openxmlformats.org/officeDocument/2006/relationships/video" Target="../media/media5.mp4"/><Relationship Id="rId31" Type="http://schemas.microsoft.com/office/2007/relationships/media" Target="../media/media16.mp4"/><Relationship Id="rId44" Type="http://schemas.openxmlformats.org/officeDocument/2006/relationships/image" Target="../media/image5.png"/><Relationship Id="rId52" Type="http://schemas.openxmlformats.org/officeDocument/2006/relationships/image" Target="../media/image13.jpg"/><Relationship Id="rId60" Type="http://schemas.openxmlformats.org/officeDocument/2006/relationships/image" Target="../media/image21.png"/><Relationship Id="rId65" Type="http://schemas.openxmlformats.org/officeDocument/2006/relationships/image" Target="../media/image26.jpg"/><Relationship Id="rId73" Type="http://schemas.openxmlformats.org/officeDocument/2006/relationships/image" Target="../media/image34.jpg"/><Relationship Id="rId78" Type="http://schemas.openxmlformats.org/officeDocument/2006/relationships/image" Target="../media/image39.jp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39" Type="http://schemas.openxmlformats.org/officeDocument/2006/relationships/slideLayout" Target="../slideLayouts/slideLayout1.xml"/><Relationship Id="rId34" Type="http://schemas.openxmlformats.org/officeDocument/2006/relationships/video" Target="../media/media17.mp4"/><Relationship Id="rId50" Type="http://schemas.openxmlformats.org/officeDocument/2006/relationships/image" Target="../media/image11.jpg"/><Relationship Id="rId55" Type="http://schemas.openxmlformats.org/officeDocument/2006/relationships/image" Target="../media/image16.png"/><Relationship Id="rId76" Type="http://schemas.openxmlformats.org/officeDocument/2006/relationships/image" Target="../media/image37.jpg"/><Relationship Id="rId7" Type="http://schemas.microsoft.com/office/2007/relationships/media" Target="../media/media4.mp4"/><Relationship Id="rId71" Type="http://schemas.openxmlformats.org/officeDocument/2006/relationships/image" Target="../media/image32.jpg"/><Relationship Id="rId2" Type="http://schemas.openxmlformats.org/officeDocument/2006/relationships/video" Target="../media/media1.mp4"/><Relationship Id="rId29" Type="http://schemas.microsoft.com/office/2007/relationships/media" Target="../media/media1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40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65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Salida balón. Mantener bloque 8vs6 7pp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13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55x60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7´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30´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Colocamos en un espacio de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55 metros de ancho y 60 de largo 6 porterías pequeñas mas la portería grande defendida por el portero.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Ponemos 2 porterías en amplitud y 4 porterías en la profundidad.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 la tarea es simular una salida de balón en superioridad. El equipo que trata de salir jugando debe meter gol en cualquier portería pequeña.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equipo que defiende debe evitar que le metan gol en las porterías pequeñas, robar y realizar transición para meter gol en la portería grande.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Reinicia siempre equipo que realiza salida de balón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Hacerlo en igualdad. Se asemejará mas al juego real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Orientaciones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Conducciones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Centros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Mantener altura de bloque.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qué línea de pase tapar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Transiciones 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41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propia de la altura de la competición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Generar automatismos defensivos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momento con balón identificar hombre libre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Evitar ser superados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me superan retornos diagonales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Ajustar de atrás hacia delante y de zona débil a zona activa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Repetir pase/provocar salto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Altura de los exteriores provoca incertidumbre en altura de presión rival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cambio de rol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Transiciones rápidas</a:t>
            </a:r>
          </a:p>
          <a:p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Primera mirada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 la profundidad</a:t>
            </a: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8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0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  <p:pic>
        <p:nvPicPr>
          <p:cNvPr id="68" name="ataque parcelado">
            <a:hlinkClick r:id="" action="ppaction://media"/>
            <a:extLst>
              <a:ext uri="{FF2B5EF4-FFF2-40B4-BE49-F238E27FC236}">
                <a16:creationId xmlns:a16="http://schemas.microsoft.com/office/drawing/2014/main" id="{723D6474-7F70-4BB4-8578-F51B28C5317D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3"/>
          <a:stretch>
            <a:fillRect/>
          </a:stretch>
        </p:blipFill>
        <p:spPr>
          <a:xfrm>
            <a:off x="3711760" y="7218720"/>
            <a:ext cx="3008387" cy="225030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991D7A8-1A55-4788-8587-461A75A093C5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59321" y="7228969"/>
            <a:ext cx="3018773" cy="231163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05267814-3BCE-48D7-8035-E734D48207D7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63893" y="7238349"/>
            <a:ext cx="3018773" cy="2334247"/>
          </a:xfrm>
          <a:prstGeom prst="rect">
            <a:avLst/>
          </a:prstGeom>
        </p:spPr>
      </p:pic>
      <p:pic>
        <p:nvPicPr>
          <p:cNvPr id="80" name="juego corto+progresión+finalización">
            <a:hlinkClick r:id="" action="ppaction://media"/>
            <a:extLst>
              <a:ext uri="{FF2B5EF4-FFF2-40B4-BE49-F238E27FC236}">
                <a16:creationId xmlns:a16="http://schemas.microsoft.com/office/drawing/2014/main" id="{759A0F9B-895B-4BC1-875D-706FB5636965}"/>
              </a:ext>
            </a:extLst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3692107" y="7202807"/>
            <a:ext cx="3028040" cy="2283411"/>
          </a:xfrm>
          <a:prstGeom prst="rect">
            <a:avLst/>
          </a:prstGeom>
        </p:spPr>
      </p:pic>
      <p:pic>
        <p:nvPicPr>
          <p:cNvPr id="81" name="Imagen 80" descr="Logotipo&#10;&#10;Descripción generada automáticamente">
            <a:extLst>
              <a:ext uri="{FF2B5EF4-FFF2-40B4-BE49-F238E27FC236}">
                <a16:creationId xmlns:a16="http://schemas.microsoft.com/office/drawing/2014/main" id="{5E4BECFE-F702-4B01-A7C1-43DB583665E1}"/>
              </a:ext>
            </a:extLst>
          </p:cNvPr>
          <p:cNvPicPr>
            <a:picLocks noChangeAspect="1"/>
          </p:cNvPicPr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61945" y="9214605"/>
            <a:ext cx="643806" cy="362141"/>
          </a:xfrm>
          <a:prstGeom prst="rect">
            <a:avLst/>
          </a:prstGeom>
        </p:spPr>
      </p:pic>
      <p:pic>
        <p:nvPicPr>
          <p:cNvPr id="77" name="protege los triangulos">
            <a:hlinkClick r:id="" action="ppaction://media"/>
            <a:extLst>
              <a:ext uri="{FF2B5EF4-FFF2-40B4-BE49-F238E27FC236}">
                <a16:creationId xmlns:a16="http://schemas.microsoft.com/office/drawing/2014/main" id="{34324B40-DA9C-46F2-B98B-F9602C6F5F7C}"/>
              </a:ext>
            </a:extLst>
          </p:cNvPr>
          <p:cNvPicPr>
            <a:picLocks noChangeAspect="1"/>
          </p:cNvPicPr>
          <p:nvPr>
            <a:vide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3691485" y="7202806"/>
            <a:ext cx="3028040" cy="230178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9BAD4EEE-C410-49D0-A2E5-8521BA42C848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60792" y="7218719"/>
            <a:ext cx="3021874" cy="2396089"/>
          </a:xfrm>
          <a:prstGeom prst="rect">
            <a:avLst/>
          </a:prstGeom>
        </p:spPr>
      </p:pic>
      <p:pic>
        <p:nvPicPr>
          <p:cNvPr id="82" name="defender contiguo">
            <a:hlinkClick r:id="" action="ppaction://media"/>
            <a:extLst>
              <a:ext uri="{FF2B5EF4-FFF2-40B4-BE49-F238E27FC236}">
                <a16:creationId xmlns:a16="http://schemas.microsoft.com/office/drawing/2014/main" id="{A58AC54B-CE59-402C-83DB-F00B662A8970}"/>
              </a:ext>
            </a:extLst>
          </p:cNvPr>
          <p:cNvPicPr>
            <a:picLocks noChangeAspect="1"/>
          </p:cNvPicPr>
          <p:nvPr>
            <a:vide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9"/>
          <a:stretch>
            <a:fillRect/>
          </a:stretch>
        </p:blipFill>
        <p:spPr>
          <a:xfrm>
            <a:off x="3690864" y="7200429"/>
            <a:ext cx="3029283" cy="2302579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1D9C379B-11E7-48D9-9A1F-1B537E875DE4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160792" y="7218720"/>
            <a:ext cx="3036955" cy="2389012"/>
          </a:xfrm>
          <a:prstGeom prst="rect">
            <a:avLst/>
          </a:prstGeom>
        </p:spPr>
      </p:pic>
      <p:pic>
        <p:nvPicPr>
          <p:cNvPr id="86" name="Imagen 85" descr="Logotipo&#10;&#10;Descripción generada automáticamente">
            <a:extLst>
              <a:ext uri="{FF2B5EF4-FFF2-40B4-BE49-F238E27FC236}">
                <a16:creationId xmlns:a16="http://schemas.microsoft.com/office/drawing/2014/main" id="{BEC8C6AC-F1A1-410C-AE6D-59D21A7DEECC}"/>
              </a:ext>
            </a:extLst>
          </p:cNvPr>
          <p:cNvPicPr>
            <a:picLocks noChangeAspect="1"/>
          </p:cNvPicPr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61945" y="9261886"/>
            <a:ext cx="643806" cy="362141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33352229-CF26-491E-B451-3375FE31716F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160792" y="7218720"/>
            <a:ext cx="3036955" cy="2404568"/>
          </a:xfrm>
          <a:prstGeom prst="rect">
            <a:avLst/>
          </a:prstGeom>
        </p:spPr>
      </p:pic>
      <p:pic>
        <p:nvPicPr>
          <p:cNvPr id="88" name="4vs4+4 finalización">
            <a:hlinkClick r:id="" action="ppaction://media"/>
            <a:extLst>
              <a:ext uri="{FF2B5EF4-FFF2-40B4-BE49-F238E27FC236}">
                <a16:creationId xmlns:a16="http://schemas.microsoft.com/office/drawing/2014/main" id="{178E871E-9EDB-47EB-AD27-BAC11C38433F}"/>
              </a:ext>
            </a:extLst>
          </p:cNvPr>
          <p:cNvPicPr>
            <a:picLocks noChangeAspect="1"/>
          </p:cNvPicPr>
          <p:nvPr>
            <a:vide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72"/>
          <a:stretch>
            <a:fillRect/>
          </a:stretch>
        </p:blipFill>
        <p:spPr>
          <a:xfrm>
            <a:off x="3690243" y="7200429"/>
            <a:ext cx="3028040" cy="2305199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421970D0-C55E-4ABC-A641-16C0F40A2850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72974" y="7205185"/>
            <a:ext cx="3024773" cy="2418842"/>
          </a:xfrm>
          <a:prstGeom prst="rect">
            <a:avLst/>
          </a:prstGeom>
        </p:spPr>
      </p:pic>
      <p:pic>
        <p:nvPicPr>
          <p:cNvPr id="90" name="generar superioridades">
            <a:hlinkClick r:id="" action="ppaction://media"/>
            <a:extLst>
              <a:ext uri="{FF2B5EF4-FFF2-40B4-BE49-F238E27FC236}">
                <a16:creationId xmlns:a16="http://schemas.microsoft.com/office/drawing/2014/main" id="{0A7A83D0-37C6-4BD7-80EA-7F29ACE639C5}"/>
              </a:ext>
            </a:extLst>
          </p:cNvPr>
          <p:cNvPicPr>
            <a:picLocks noChangeAspect="1"/>
          </p:cNvPicPr>
          <p:nvPr>
            <a:vide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74"/>
          <a:stretch>
            <a:fillRect/>
          </a:stretch>
        </p:blipFill>
        <p:spPr>
          <a:xfrm>
            <a:off x="3684741" y="7200430"/>
            <a:ext cx="3028040" cy="2320326"/>
          </a:xfrm>
          <a:prstGeom prst="rect">
            <a:avLst/>
          </a:prstGeom>
        </p:spPr>
      </p:pic>
      <p:pic>
        <p:nvPicPr>
          <p:cNvPr id="84" name="jugar cara o espalda línea presión">
            <a:hlinkClick r:id="" action="ppaction://media"/>
            <a:extLst>
              <a:ext uri="{FF2B5EF4-FFF2-40B4-BE49-F238E27FC236}">
                <a16:creationId xmlns:a16="http://schemas.microsoft.com/office/drawing/2014/main" id="{3B29E732-6F96-48EA-93DF-006A9E8749BA}"/>
              </a:ext>
            </a:extLst>
          </p:cNvPr>
          <p:cNvPicPr>
            <a:picLocks noChangeAspect="1"/>
          </p:cNvPicPr>
          <p:nvPr>
            <a:vide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75"/>
          <a:stretch>
            <a:fillRect/>
          </a:stretch>
        </p:blipFill>
        <p:spPr>
          <a:xfrm>
            <a:off x="3674133" y="7200430"/>
            <a:ext cx="3038648" cy="2340172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253B83A6-662F-46FF-BE3B-92D9BAF0A866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162597" y="7191949"/>
            <a:ext cx="3037815" cy="2431339"/>
          </a:xfrm>
          <a:prstGeom prst="rect">
            <a:avLst/>
          </a:prstGeom>
        </p:spPr>
      </p:pic>
      <p:pic>
        <p:nvPicPr>
          <p:cNvPr id="91" name="salida balón mantener altura tapar fuera">
            <a:hlinkClick r:id="" action="ppaction://media"/>
            <a:extLst>
              <a:ext uri="{FF2B5EF4-FFF2-40B4-BE49-F238E27FC236}">
                <a16:creationId xmlns:a16="http://schemas.microsoft.com/office/drawing/2014/main" id="{4890097D-E721-430B-9B64-CA6117A0F145}"/>
              </a:ext>
            </a:extLst>
          </p:cNvPr>
          <p:cNvPicPr>
            <a:picLocks noChangeAspect="1"/>
          </p:cNvPicPr>
          <p:nvPr>
            <a:vide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77"/>
          <a:stretch>
            <a:fillRect/>
          </a:stretch>
        </p:blipFill>
        <p:spPr>
          <a:xfrm>
            <a:off x="3674132" y="7191948"/>
            <a:ext cx="3072443" cy="2358679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483250F1-3EBC-476F-A1CC-1681A1EB7CB8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180671" y="7190369"/>
            <a:ext cx="3001995" cy="243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25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4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979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12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9912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304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2952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84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6792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40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6192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776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400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70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6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82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88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94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100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12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7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118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124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9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130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5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 fullScrn="1">
              <p:cMediaNode vol="80000">
                <p:cTn id="136" repeatCount="indefinite" fill="remove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1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 fullScrn="1">
              <p:cMediaNode vol="80000">
                <p:cTn id="142" repeatCount="indefinite" fill="remove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7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 fullScrn="1">
              <p:cMediaNode vol="80000">
                <p:cTn id="148" repeatCount="indefinite" fill="remove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3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video fullScrn="1">
              <p:cMediaNode vol="80000">
                <p:cTn id="154" repeatCount="indefinite" fill="remove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9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video fullScrn="1">
              <p:cMediaNode vol="80000">
                <p:cTn id="160" repeatCount="indefinite" fill="remove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5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 fullScrn="1">
              <p:cMediaNode vol="80000">
                <p:cTn id="166" repeatCount="indefinite" fill="remove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1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vol="80000">
                <p:cTn id="172" fill="hold" display="0">
                  <p:stCondLst>
                    <p:cond delay="indefinite"/>
                  </p:stCondLst>
                </p:cTn>
                <p:tgtEl>
                  <p:spTgt spid="91"/>
                </p:tgtEl>
              </p:cMediaNode>
            </p:vide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7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2286</TotalTime>
  <Words>257</Words>
  <Application>Microsoft Office PowerPoint</Application>
  <PresentationFormat>A4 (210 x 297 mm)</PresentationFormat>
  <Paragraphs>73</Paragraphs>
  <Slides>1</Slides>
  <Notes>0</Notes>
  <HiddenSlides>0</HiddenSlides>
  <MMClips>19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270</cp:revision>
  <dcterms:created xsi:type="dcterms:W3CDTF">2021-01-24T11:11:28Z</dcterms:created>
  <dcterms:modified xsi:type="dcterms:W3CDTF">2021-06-21T09:37:26Z</dcterms:modified>
</cp:coreProperties>
</file>