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eg"/>
  <Override PartName="/ppt/media/image6.jpg" ContentType="image/jpeg"/>
  <Override PartName="/ppt/media/image8.jpg" ContentType="image/jpeg"/>
  <Override PartName="/ppt/media/image11.jpg" ContentType="image/jpeg"/>
  <Override PartName="/ppt/media/image13.jpg" ContentType="image/jpeg"/>
  <Override PartName="/ppt/media/image15.jpg" ContentType="image/jpeg"/>
  <Override PartName="/ppt/media/image17.jpg" ContentType="image/jpeg"/>
  <Override PartName="/ppt/media/image18.jpg" ContentType="image/jpeg"/>
  <Override PartName="/ppt/media/image20.jpg" ContentType="image/jpeg"/>
  <Override PartName="/ppt/media/image22.jpg" ContentType="image/jpeg"/>
  <Override PartName="/ppt/media/image25.jpg" ContentType="image/jpeg"/>
  <Override PartName="/ppt/media/image26.jpg" ContentType="image/jpeg"/>
  <Override PartName="/ppt/media/image29.jpg" ContentType="image/jpeg"/>
  <Override PartName="/ppt/media/image31.jpg" ContentType="image/jpeg"/>
  <Override PartName="/ppt/media/image32.jpg" ContentType="image/jpeg"/>
  <Override PartName="/ppt/media/image34.jpg" ContentType="image/jpeg"/>
  <Override PartName="/ppt/media/image37.jpg" ContentType="image/jpeg"/>
  <Override PartName="/ppt/media/image39.jpg" ContentType="image/jpeg"/>
  <Override PartName="/ppt/media/image40.jpg" ContentType="image/jpeg"/>
  <Override PartName="/ppt/media/image42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303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85" autoAdjust="0"/>
    <p:restoredTop sz="94681"/>
  </p:normalViewPr>
  <p:slideViewPr>
    <p:cSldViewPr snapToGrid="0" snapToObjects="1">
      <p:cViewPr>
        <p:scale>
          <a:sx n="100" d="100"/>
          <a:sy n="100" d="100"/>
        </p:scale>
        <p:origin x="13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B6A33-6078-4EF1-A6AD-C00B73594F71}" type="datetimeFigureOut">
              <a:rPr lang="es-ES" smtClean="0"/>
              <a:t>21/06/2021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B4DE-D65B-4F8C-94F4-880E095AF0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27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9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7" indent="0" algn="ctr">
              <a:buNone/>
              <a:defRPr sz="1200"/>
            </a:lvl7pPr>
            <a:lvl8pPr marL="2400063" indent="0" algn="ctr">
              <a:buNone/>
              <a:defRPr sz="1200"/>
            </a:lvl8pPr>
            <a:lvl9pPr marL="2742929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21/06/2021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34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21/06/2021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17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5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5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21/06/2021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49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21/06/2021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96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21/06/2021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35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21/06/2021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76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9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4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9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4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21/06/2021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91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21/06/2021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40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21/06/2021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37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5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21/06/2021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49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5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9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7" indent="0">
              <a:buNone/>
              <a:defRPr sz="1500"/>
            </a:lvl7pPr>
            <a:lvl8pPr marL="2400063" indent="0">
              <a:buNone/>
              <a:defRPr sz="1500"/>
            </a:lvl8pPr>
            <a:lvl9pPr marL="2742929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21/06/2021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2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761E5-98FF-4744-B5AA-C197AE839669}" type="datetimeFigureOut">
              <a:rPr lang="es-ES" smtClean="0"/>
              <a:t>21/06/2021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66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9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4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video" Target="../media/media13.mp4"/><Relationship Id="rId21" Type="http://schemas.microsoft.com/office/2007/relationships/media" Target="../media/media11.mp4"/><Relationship Id="rId42" Type="http://schemas.openxmlformats.org/officeDocument/2006/relationships/video" Target="../media/media21.mp4"/><Relationship Id="rId47" Type="http://schemas.openxmlformats.org/officeDocument/2006/relationships/image" Target="../media/image4.jpg"/><Relationship Id="rId63" Type="http://schemas.openxmlformats.org/officeDocument/2006/relationships/image" Target="../media/image20.jpg"/><Relationship Id="rId68" Type="http://schemas.openxmlformats.org/officeDocument/2006/relationships/image" Target="../media/image25.jpg"/><Relationship Id="rId84" Type="http://schemas.openxmlformats.org/officeDocument/2006/relationships/image" Target="../media/image41.png"/><Relationship Id="rId16" Type="http://schemas.openxmlformats.org/officeDocument/2006/relationships/video" Target="../media/media8.mp4"/><Relationship Id="rId11" Type="http://schemas.microsoft.com/office/2007/relationships/media" Target="../media/media6.mp4"/><Relationship Id="rId32" Type="http://schemas.openxmlformats.org/officeDocument/2006/relationships/video" Target="../media/media16.mp4"/><Relationship Id="rId37" Type="http://schemas.microsoft.com/office/2007/relationships/media" Target="../media/media19.mp4"/><Relationship Id="rId53" Type="http://schemas.openxmlformats.org/officeDocument/2006/relationships/image" Target="../media/image10.png"/><Relationship Id="rId58" Type="http://schemas.openxmlformats.org/officeDocument/2006/relationships/image" Target="../media/image15.jpg"/><Relationship Id="rId74" Type="http://schemas.openxmlformats.org/officeDocument/2006/relationships/image" Target="../media/image31.jpg"/><Relationship Id="rId79" Type="http://schemas.openxmlformats.org/officeDocument/2006/relationships/image" Target="../media/image36.png"/><Relationship Id="rId5" Type="http://schemas.microsoft.com/office/2007/relationships/media" Target="../media/media3.mp4"/><Relationship Id="rId19" Type="http://schemas.microsoft.com/office/2007/relationships/media" Target="../media/media10.mp4"/><Relationship Id="rId14" Type="http://schemas.openxmlformats.org/officeDocument/2006/relationships/video" Target="../media/media7.mp4"/><Relationship Id="rId22" Type="http://schemas.openxmlformats.org/officeDocument/2006/relationships/video" Target="../media/media11.mp4"/><Relationship Id="rId27" Type="http://schemas.microsoft.com/office/2007/relationships/media" Target="../media/media14.mp4"/><Relationship Id="rId30" Type="http://schemas.openxmlformats.org/officeDocument/2006/relationships/video" Target="../media/media15.mp4"/><Relationship Id="rId35" Type="http://schemas.microsoft.com/office/2007/relationships/media" Target="../media/media18.mp4"/><Relationship Id="rId43" Type="http://schemas.openxmlformats.org/officeDocument/2006/relationships/slideLayout" Target="../slideLayouts/slideLayout1.xml"/><Relationship Id="rId48" Type="http://schemas.openxmlformats.org/officeDocument/2006/relationships/image" Target="../media/image5.png"/><Relationship Id="rId56" Type="http://schemas.openxmlformats.org/officeDocument/2006/relationships/image" Target="../media/image13.jpg"/><Relationship Id="rId64" Type="http://schemas.openxmlformats.org/officeDocument/2006/relationships/image" Target="../media/image21.png"/><Relationship Id="rId69" Type="http://schemas.openxmlformats.org/officeDocument/2006/relationships/image" Target="../media/image26.jpg"/><Relationship Id="rId77" Type="http://schemas.openxmlformats.org/officeDocument/2006/relationships/image" Target="../media/image34.jpg"/><Relationship Id="rId8" Type="http://schemas.openxmlformats.org/officeDocument/2006/relationships/video" Target="../media/media4.mp4"/><Relationship Id="rId51" Type="http://schemas.openxmlformats.org/officeDocument/2006/relationships/image" Target="../media/image8.jpg"/><Relationship Id="rId72" Type="http://schemas.openxmlformats.org/officeDocument/2006/relationships/image" Target="../media/image29.jpg"/><Relationship Id="rId80" Type="http://schemas.openxmlformats.org/officeDocument/2006/relationships/image" Target="../media/image37.jpg"/><Relationship Id="rId85" Type="http://schemas.openxmlformats.org/officeDocument/2006/relationships/image" Target="../media/image42.jpg"/><Relationship Id="rId3" Type="http://schemas.microsoft.com/office/2007/relationships/media" Target="../media/media2.mp4"/><Relationship Id="rId12" Type="http://schemas.openxmlformats.org/officeDocument/2006/relationships/video" Target="../media/media6.mp4"/><Relationship Id="rId17" Type="http://schemas.microsoft.com/office/2007/relationships/media" Target="../media/media9.mp4"/><Relationship Id="rId25" Type="http://schemas.microsoft.com/office/2007/relationships/media" Target="../media/media13.mp4"/><Relationship Id="rId33" Type="http://schemas.microsoft.com/office/2007/relationships/media" Target="../media/media17.mp4"/><Relationship Id="rId38" Type="http://schemas.openxmlformats.org/officeDocument/2006/relationships/video" Target="../media/media19.mp4"/><Relationship Id="rId46" Type="http://schemas.openxmlformats.org/officeDocument/2006/relationships/image" Target="../media/image3.png"/><Relationship Id="rId59" Type="http://schemas.openxmlformats.org/officeDocument/2006/relationships/image" Target="../media/image16.png"/><Relationship Id="rId67" Type="http://schemas.openxmlformats.org/officeDocument/2006/relationships/image" Target="../media/image24.png"/><Relationship Id="rId20" Type="http://schemas.openxmlformats.org/officeDocument/2006/relationships/video" Target="../media/media10.mp4"/><Relationship Id="rId41" Type="http://schemas.microsoft.com/office/2007/relationships/media" Target="../media/media21.mp4"/><Relationship Id="rId54" Type="http://schemas.openxmlformats.org/officeDocument/2006/relationships/image" Target="../media/image11.jpg"/><Relationship Id="rId62" Type="http://schemas.openxmlformats.org/officeDocument/2006/relationships/image" Target="../media/image19.png"/><Relationship Id="rId70" Type="http://schemas.openxmlformats.org/officeDocument/2006/relationships/image" Target="../media/image27.png"/><Relationship Id="rId75" Type="http://schemas.openxmlformats.org/officeDocument/2006/relationships/image" Target="../media/image32.jpg"/><Relationship Id="rId83" Type="http://schemas.openxmlformats.org/officeDocument/2006/relationships/image" Target="../media/image40.jp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5" Type="http://schemas.microsoft.com/office/2007/relationships/media" Target="../media/media8.mp4"/><Relationship Id="rId23" Type="http://schemas.microsoft.com/office/2007/relationships/media" Target="../media/media12.mp4"/><Relationship Id="rId28" Type="http://schemas.openxmlformats.org/officeDocument/2006/relationships/video" Target="../media/media14.mp4"/><Relationship Id="rId36" Type="http://schemas.openxmlformats.org/officeDocument/2006/relationships/video" Target="../media/media18.mp4"/><Relationship Id="rId49" Type="http://schemas.openxmlformats.org/officeDocument/2006/relationships/image" Target="../media/image6.jpg"/><Relationship Id="rId57" Type="http://schemas.openxmlformats.org/officeDocument/2006/relationships/image" Target="../media/image14.png"/><Relationship Id="rId10" Type="http://schemas.openxmlformats.org/officeDocument/2006/relationships/video" Target="../media/media5.mp4"/><Relationship Id="rId31" Type="http://schemas.microsoft.com/office/2007/relationships/media" Target="../media/media16.mp4"/><Relationship Id="rId44" Type="http://schemas.openxmlformats.org/officeDocument/2006/relationships/image" Target="../media/image1.gif"/><Relationship Id="rId52" Type="http://schemas.openxmlformats.org/officeDocument/2006/relationships/image" Target="../media/image9.png"/><Relationship Id="rId60" Type="http://schemas.openxmlformats.org/officeDocument/2006/relationships/image" Target="../media/image17.jpg"/><Relationship Id="rId65" Type="http://schemas.openxmlformats.org/officeDocument/2006/relationships/image" Target="../media/image22.jpg"/><Relationship Id="rId73" Type="http://schemas.openxmlformats.org/officeDocument/2006/relationships/image" Target="../media/image30.png"/><Relationship Id="rId78" Type="http://schemas.openxmlformats.org/officeDocument/2006/relationships/image" Target="../media/image35.png"/><Relationship Id="rId81" Type="http://schemas.openxmlformats.org/officeDocument/2006/relationships/image" Target="../media/image38.png"/><Relationship Id="rId86" Type="http://schemas.openxmlformats.org/officeDocument/2006/relationships/image" Target="../media/image43.pn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3" Type="http://schemas.microsoft.com/office/2007/relationships/media" Target="../media/media7.mp4"/><Relationship Id="rId18" Type="http://schemas.openxmlformats.org/officeDocument/2006/relationships/video" Target="../media/media9.mp4"/><Relationship Id="rId39" Type="http://schemas.microsoft.com/office/2007/relationships/media" Target="../media/media20.mp4"/><Relationship Id="rId34" Type="http://schemas.openxmlformats.org/officeDocument/2006/relationships/video" Target="../media/media17.mp4"/><Relationship Id="rId50" Type="http://schemas.openxmlformats.org/officeDocument/2006/relationships/image" Target="../media/image7.png"/><Relationship Id="rId55" Type="http://schemas.openxmlformats.org/officeDocument/2006/relationships/image" Target="../media/image12.png"/><Relationship Id="rId76" Type="http://schemas.openxmlformats.org/officeDocument/2006/relationships/image" Target="../media/image33.png"/><Relationship Id="rId7" Type="http://schemas.microsoft.com/office/2007/relationships/media" Target="../media/media4.mp4"/><Relationship Id="rId71" Type="http://schemas.openxmlformats.org/officeDocument/2006/relationships/image" Target="../media/image28.png"/><Relationship Id="rId2" Type="http://schemas.openxmlformats.org/officeDocument/2006/relationships/video" Target="../media/media1.mp4"/><Relationship Id="rId29" Type="http://schemas.microsoft.com/office/2007/relationships/media" Target="../media/media15.mp4"/><Relationship Id="rId24" Type="http://schemas.openxmlformats.org/officeDocument/2006/relationships/video" Target="../media/media12.mp4"/><Relationship Id="rId40" Type="http://schemas.openxmlformats.org/officeDocument/2006/relationships/video" Target="../media/media20.mp4"/><Relationship Id="rId45" Type="http://schemas.openxmlformats.org/officeDocument/2006/relationships/image" Target="../media/image2.jpg"/><Relationship Id="rId66" Type="http://schemas.openxmlformats.org/officeDocument/2006/relationships/image" Target="../media/image23.png"/><Relationship Id="rId61" Type="http://schemas.openxmlformats.org/officeDocument/2006/relationships/image" Target="../media/image18.jpg"/><Relationship Id="rId82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 descr="Logotipo&#10;&#10;Descripción generada automáticamente">
            <a:extLst>
              <a:ext uri="{FF2B5EF4-FFF2-40B4-BE49-F238E27FC236}">
                <a16:creationId xmlns:a16="http://schemas.microsoft.com/office/drawing/2014/main" id="{BEB29FE7-299B-F440-B30F-9D98D8C99A64}"/>
              </a:ext>
            </a:extLst>
          </p:cNvPr>
          <p:cNvPicPr>
            <a:picLocks noChangeAspect="1"/>
          </p:cNvPicPr>
          <p:nvPr/>
        </p:nvPicPr>
        <p:blipFill>
          <a:blip r:embed="rId44">
            <a:alphaModFix amt="10000"/>
          </a:blip>
          <a:stretch>
            <a:fillRect/>
          </a:stretch>
        </p:blipFill>
        <p:spPr>
          <a:xfrm>
            <a:off x="0" y="4364941"/>
            <a:ext cx="6858000" cy="3857625"/>
          </a:xfrm>
          <a:prstGeom prst="rect">
            <a:avLst/>
          </a:prstGeom>
          <a:effectLst>
            <a:outerShdw blurRad="50800" dist="38100" algn="l" rotWithShape="0">
              <a:prstClr val="black"/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AF8A31-F64F-F74E-B738-4BAD2C00B35C}"/>
              </a:ext>
            </a:extLst>
          </p:cNvPr>
          <p:cNvSpPr txBox="1"/>
          <p:nvPr/>
        </p:nvSpPr>
        <p:spPr>
          <a:xfrm>
            <a:off x="86264" y="243111"/>
            <a:ext cx="1794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Tarea 67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827F3D-F951-AD41-B801-CC67E0FDDDB0}"/>
              </a:ext>
            </a:extLst>
          </p:cNvPr>
          <p:cNvSpPr txBox="1"/>
          <p:nvPr/>
        </p:nvSpPr>
        <p:spPr>
          <a:xfrm>
            <a:off x="86264" y="62842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BFB988-179C-384A-A2BB-ED63302D2359}"/>
              </a:ext>
            </a:extLst>
          </p:cNvPr>
          <p:cNvSpPr txBox="1"/>
          <p:nvPr/>
        </p:nvSpPr>
        <p:spPr>
          <a:xfrm>
            <a:off x="86265" y="890035"/>
            <a:ext cx="1794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Atacar pasillos exteriores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7vs7+2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FAEFB9-6AA8-9943-983D-2E6C823F3805}"/>
              </a:ext>
            </a:extLst>
          </p:cNvPr>
          <p:cNvSpPr txBox="1"/>
          <p:nvPr/>
        </p:nvSpPr>
        <p:spPr>
          <a:xfrm>
            <a:off x="1880559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Jugadores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491001-E6BE-3043-B4E2-CA2F21CE92DC}"/>
              </a:ext>
            </a:extLst>
          </p:cNvPr>
          <p:cNvSpPr txBox="1"/>
          <p:nvPr/>
        </p:nvSpPr>
        <p:spPr>
          <a:xfrm>
            <a:off x="1880559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16	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0B2954-C8D4-8C40-8CFA-AB3B859A7523}"/>
              </a:ext>
            </a:extLst>
          </p:cNvPr>
          <p:cNvSpPr txBox="1"/>
          <p:nvPr/>
        </p:nvSpPr>
        <p:spPr>
          <a:xfrm>
            <a:off x="3088258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Porteros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9A87C4-CAB9-644A-B63C-7E43526AED65}"/>
              </a:ext>
            </a:extLst>
          </p:cNvPr>
          <p:cNvSpPr txBox="1"/>
          <p:nvPr/>
        </p:nvSpPr>
        <p:spPr>
          <a:xfrm>
            <a:off x="3088258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3DF65B-0F6E-0748-8777-00D2CC58489D}"/>
              </a:ext>
            </a:extLst>
          </p:cNvPr>
          <p:cNvSpPr txBox="1"/>
          <p:nvPr/>
        </p:nvSpPr>
        <p:spPr>
          <a:xfrm>
            <a:off x="4295956" y="628425"/>
            <a:ext cx="1862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Ancho x Largo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1E824C-4A79-7842-8D40-5E6D536B9271}"/>
              </a:ext>
            </a:extLst>
          </p:cNvPr>
          <p:cNvSpPr txBox="1"/>
          <p:nvPr/>
        </p:nvSpPr>
        <p:spPr>
          <a:xfrm>
            <a:off x="4295957" y="890035"/>
            <a:ext cx="1733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55x75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126A0E-EB0A-ED49-B4EC-CE995ADCFDFB}"/>
              </a:ext>
            </a:extLst>
          </p:cNvPr>
          <p:cNvSpPr txBox="1"/>
          <p:nvPr/>
        </p:nvSpPr>
        <p:spPr>
          <a:xfrm>
            <a:off x="86265" y="1309956"/>
            <a:ext cx="1186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</a:t>
            </a:r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607D35-D83F-934C-83CD-A16B37C9FA26}"/>
              </a:ext>
            </a:extLst>
          </p:cNvPr>
          <p:cNvSpPr txBox="1"/>
          <p:nvPr/>
        </p:nvSpPr>
        <p:spPr>
          <a:xfrm>
            <a:off x="86265" y="1571566"/>
            <a:ext cx="1104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12´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4883D4-0836-8C41-97C3-D5A0EA44FDCC}"/>
              </a:ext>
            </a:extLst>
          </p:cNvPr>
          <p:cNvSpPr txBox="1"/>
          <p:nvPr/>
        </p:nvSpPr>
        <p:spPr>
          <a:xfrm>
            <a:off x="1299016" y="1309956"/>
            <a:ext cx="819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9FC4B4-A054-2F41-9E99-36F17CA18A83}"/>
              </a:ext>
            </a:extLst>
          </p:cNvPr>
          <p:cNvSpPr txBox="1"/>
          <p:nvPr/>
        </p:nvSpPr>
        <p:spPr>
          <a:xfrm>
            <a:off x="1299016" y="1571567"/>
            <a:ext cx="581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6D9881-DEB3-BB43-84BC-69BE7A40059C}"/>
              </a:ext>
            </a:extLst>
          </p:cNvPr>
          <p:cNvSpPr txBox="1"/>
          <p:nvPr/>
        </p:nvSpPr>
        <p:spPr>
          <a:xfrm>
            <a:off x="1880558" y="1309956"/>
            <a:ext cx="1455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Repe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F4E2E8B-04E6-F543-96C4-52CA80C2A079}"/>
              </a:ext>
            </a:extLst>
          </p:cNvPr>
          <p:cNvSpPr txBox="1"/>
          <p:nvPr/>
        </p:nvSpPr>
        <p:spPr>
          <a:xfrm>
            <a:off x="1880559" y="1571566"/>
            <a:ext cx="1354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B925119-2D5B-1240-9C9C-450AAD67F4B4}"/>
              </a:ext>
            </a:extLst>
          </p:cNvPr>
          <p:cNvSpPr txBox="1"/>
          <p:nvPr/>
        </p:nvSpPr>
        <p:spPr>
          <a:xfrm>
            <a:off x="3088258" y="130995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966E2FB-EB51-5947-9A65-6D87A0AEA189}"/>
              </a:ext>
            </a:extLst>
          </p:cNvPr>
          <p:cNvSpPr txBox="1"/>
          <p:nvPr/>
        </p:nvSpPr>
        <p:spPr>
          <a:xfrm>
            <a:off x="3088258" y="157156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F0009B-2DB5-6D4D-B0BD-B01E637AD351}"/>
              </a:ext>
            </a:extLst>
          </p:cNvPr>
          <p:cNvSpPr txBox="1"/>
          <p:nvPr/>
        </p:nvSpPr>
        <p:spPr>
          <a:xfrm>
            <a:off x="3645402" y="129854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Series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5D91ACD-3FF0-4649-B114-A7F30D2FB494}"/>
              </a:ext>
            </a:extLst>
          </p:cNvPr>
          <p:cNvSpPr txBox="1"/>
          <p:nvPr/>
        </p:nvSpPr>
        <p:spPr>
          <a:xfrm>
            <a:off x="3645402" y="156015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40FB988-60EB-9041-856D-C4DAF3357096}"/>
              </a:ext>
            </a:extLst>
          </p:cNvPr>
          <p:cNvSpPr txBox="1"/>
          <p:nvPr/>
        </p:nvSpPr>
        <p:spPr>
          <a:xfrm>
            <a:off x="4851313" y="130131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Total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6A0DAE0-FD03-2B4C-B9A6-15E3A31C94B2}"/>
              </a:ext>
            </a:extLst>
          </p:cNvPr>
          <p:cNvSpPr txBox="1"/>
          <p:nvPr/>
        </p:nvSpPr>
        <p:spPr>
          <a:xfrm>
            <a:off x="4851313" y="15629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25´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F4F359A-901C-7843-AC61-0FFC46AFB0A7}"/>
              </a:ext>
            </a:extLst>
          </p:cNvPr>
          <p:cNvSpPr txBox="1"/>
          <p:nvPr/>
        </p:nvSpPr>
        <p:spPr>
          <a:xfrm>
            <a:off x="89838" y="190640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6B30218-5904-F945-8558-12DE6B2F76D7}"/>
              </a:ext>
            </a:extLst>
          </p:cNvPr>
          <p:cNvSpPr txBox="1"/>
          <p:nvPr/>
        </p:nvSpPr>
        <p:spPr>
          <a:xfrm>
            <a:off x="89837" y="2168015"/>
            <a:ext cx="6678325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La tarea se desarrolla en ¾ de capo y con 2 porterías grandes.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Dividimos el ejercicio en 3 subespacios: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-2 espacios exteriores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-espacio central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La tarea es un 7vs7 que se desarrolla en el espacio central con 2 comodines exteriores situados fuera del subespacio central.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objetivo es meter gol para el que ataca y robar y transición para el que defiende.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Si el gol se marca tras pase desde carril exterior y remate </a:t>
            </a:r>
            <a:r>
              <a:rPr lang="es-ES" sz="1000">
                <a:latin typeface="Arial" panose="020B0604020202020204" pitchFamily="34" charset="0"/>
                <a:cs typeface="Arial" panose="020B0604020202020204" pitchFamily="34" charset="0"/>
              </a:rPr>
              <a:t>vale triple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6C4F87A-46C2-7446-AA12-1BD62C1EF9A4}"/>
              </a:ext>
            </a:extLst>
          </p:cNvPr>
          <p:cNvSpPr txBox="1"/>
          <p:nvPr/>
        </p:nvSpPr>
        <p:spPr>
          <a:xfrm>
            <a:off x="86820" y="3554703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8B1C6A7-C154-CF44-802E-9B8344FF9D78}"/>
              </a:ext>
            </a:extLst>
          </p:cNvPr>
          <p:cNvSpPr txBox="1"/>
          <p:nvPr/>
        </p:nvSpPr>
        <p:spPr>
          <a:xfrm>
            <a:off x="86820" y="3819370"/>
            <a:ext cx="1927764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Realizarlo con 22 jugadores. Realizar un partido modificado con esa misma estructura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9154B6C-9F58-5240-B282-B352B2F2F335}"/>
              </a:ext>
            </a:extLst>
          </p:cNvPr>
          <p:cNvSpPr txBox="1"/>
          <p:nvPr/>
        </p:nvSpPr>
        <p:spPr>
          <a:xfrm>
            <a:off x="2119003" y="3561746"/>
            <a:ext cx="1526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Técnicos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913232D-916E-114B-93C4-FC8CF2CCAEA7}"/>
              </a:ext>
            </a:extLst>
          </p:cNvPr>
          <p:cNvSpPr txBox="1"/>
          <p:nvPr/>
        </p:nvSpPr>
        <p:spPr>
          <a:xfrm>
            <a:off x="2119002" y="3826412"/>
            <a:ext cx="1526400" cy="3016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Pases cortos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Pases largos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Remates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Centros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Tiros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Anticipaciones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6AA97A9-6F5C-DB49-8162-27E15EB6E094}"/>
              </a:ext>
            </a:extLst>
          </p:cNvPr>
          <p:cNvSpPr txBox="1"/>
          <p:nvPr/>
        </p:nvSpPr>
        <p:spPr>
          <a:xfrm>
            <a:off x="3645402" y="3551538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Tácticos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173663E-7E3D-EA4F-B336-0DD2072DB5A3}"/>
              </a:ext>
            </a:extLst>
          </p:cNvPr>
          <p:cNvSpPr txBox="1"/>
          <p:nvPr/>
        </p:nvSpPr>
        <p:spPr>
          <a:xfrm>
            <a:off x="3645402" y="3816204"/>
            <a:ext cx="1526400" cy="20928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Ganar la profundidad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Altura de los exteriores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Defensa y ataque de área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37EAA42E-9CDC-6642-9ABD-54C78ABD6A20}"/>
              </a:ext>
            </a:extLst>
          </p:cNvPr>
          <p:cNvPicPr>
            <a:picLocks/>
          </p:cNvPicPr>
          <p:nvPr/>
        </p:nvPicPr>
        <p:blipFill>
          <a:blip r:embed="rId45"/>
          <a:srcRect/>
          <a:stretch/>
        </p:blipFill>
        <p:spPr>
          <a:xfrm>
            <a:off x="205153" y="7275190"/>
            <a:ext cx="2880000" cy="2162345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D4D966B1-18E0-8A44-B375-06B1AE3549FE}"/>
              </a:ext>
            </a:extLst>
          </p:cNvPr>
          <p:cNvSpPr txBox="1"/>
          <p:nvPr/>
        </p:nvSpPr>
        <p:spPr>
          <a:xfrm>
            <a:off x="205153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9AC4320-A22C-F047-A437-F9E62806BAC9}"/>
              </a:ext>
            </a:extLst>
          </p:cNvPr>
          <p:cNvSpPr txBox="1"/>
          <p:nvPr/>
        </p:nvSpPr>
        <p:spPr>
          <a:xfrm>
            <a:off x="3789186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B18BA51-50B5-C845-92BF-074984218B20}"/>
              </a:ext>
            </a:extLst>
          </p:cNvPr>
          <p:cNvSpPr txBox="1"/>
          <p:nvPr/>
        </p:nvSpPr>
        <p:spPr>
          <a:xfrm>
            <a:off x="5149547" y="3553525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 Objetivos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1CF3759-423B-B647-A1F6-00B67842527A}"/>
              </a:ext>
            </a:extLst>
          </p:cNvPr>
          <p:cNvSpPr txBox="1"/>
          <p:nvPr/>
        </p:nvSpPr>
        <p:spPr>
          <a:xfrm>
            <a:off x="5149547" y="3818192"/>
            <a:ext cx="1526400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propio del periodo de competición</a:t>
            </a:r>
          </a:p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Generar microestructuras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aredes y Ocupación de Espacios.mp4" descr="Paredes y Ocupación de Espacios.mp4">
            <a:hlinkClick r:id="" action="ppaction://media"/>
            <a:extLst>
              <a:ext uri="{FF2B5EF4-FFF2-40B4-BE49-F238E27FC236}">
                <a16:creationId xmlns:a16="http://schemas.microsoft.com/office/drawing/2014/main" id="{14380193-00ED-6644-B002-F131EF24B8D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3789186" y="7275190"/>
            <a:ext cx="2880000" cy="21600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32C7FCE9-6EE2-664A-B3FC-C5EBAA5D0FE0}"/>
              </a:ext>
            </a:extLst>
          </p:cNvPr>
          <p:cNvSpPr txBox="1"/>
          <p:nvPr/>
        </p:nvSpPr>
        <p:spPr>
          <a:xfrm>
            <a:off x="138474" y="5273608"/>
            <a:ext cx="1979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a Incidir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38F1A15-242A-9D4C-96BE-F8072B9493CA}"/>
              </a:ext>
            </a:extLst>
          </p:cNvPr>
          <p:cNvSpPr txBox="1"/>
          <p:nvPr/>
        </p:nvSpPr>
        <p:spPr>
          <a:xfrm>
            <a:off x="138474" y="5490081"/>
            <a:ext cx="6681898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Exteriores dar amplitud en la estructura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Ante poseedor liberado atacar la profundidad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Aprovechar superioridades en forma de ventajas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Concatenar ventajas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Atacar área/ocupar distintas alturas y zonas de remate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Tras robo despliegue rápido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Presión tras perdida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Intercambio de roles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Progresar 3er hombre/pase/conducción</a:t>
            </a:r>
          </a:p>
        </p:txBody>
      </p:sp>
      <p:pic>
        <p:nvPicPr>
          <p:cNvPr id="48" name="Imagen 47" descr="Logotipo&#10;&#10;Descripción generada automáticamente">
            <a:extLst>
              <a:ext uri="{FF2B5EF4-FFF2-40B4-BE49-F238E27FC236}">
                <a16:creationId xmlns:a16="http://schemas.microsoft.com/office/drawing/2014/main" id="{FC5037D8-F78F-7840-A0FF-3FA203436E78}"/>
              </a:ext>
            </a:extLst>
          </p:cNvPr>
          <p:cNvPicPr>
            <a:picLocks noChangeAspect="1"/>
          </p:cNvPicPr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86264" y="9062206"/>
            <a:ext cx="643806" cy="362141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75EDF2B4-AE1E-3949-8B10-ECCD1CBF8817}"/>
              </a:ext>
            </a:extLst>
          </p:cNvPr>
          <p:cNvCxnSpPr/>
          <p:nvPr/>
        </p:nvCxnSpPr>
        <p:spPr>
          <a:xfrm>
            <a:off x="61945" y="188923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258662B-1C01-B04E-81B6-EC586A78B875}"/>
              </a:ext>
            </a:extLst>
          </p:cNvPr>
          <p:cNvCxnSpPr/>
          <p:nvPr/>
        </p:nvCxnSpPr>
        <p:spPr>
          <a:xfrm>
            <a:off x="86264" y="3482718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1E35B6F3-6480-CE41-B686-D3DD16D1EA73}"/>
              </a:ext>
            </a:extLst>
          </p:cNvPr>
          <p:cNvCxnSpPr/>
          <p:nvPr/>
        </p:nvCxnSpPr>
        <p:spPr>
          <a:xfrm>
            <a:off x="86264" y="5208352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2D92592-5A16-BC43-B137-5AC6C1B425DE}"/>
              </a:ext>
            </a:extLst>
          </p:cNvPr>
          <p:cNvCxnSpPr/>
          <p:nvPr/>
        </p:nvCxnSpPr>
        <p:spPr>
          <a:xfrm>
            <a:off x="61945" y="695658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D8A51349-F988-014C-BAFA-2AF243D0D14E}"/>
              </a:ext>
            </a:extLst>
          </p:cNvPr>
          <p:cNvCxnSpPr>
            <a:cxnSpLocks/>
          </p:cNvCxnSpPr>
          <p:nvPr/>
        </p:nvCxnSpPr>
        <p:spPr>
          <a:xfrm>
            <a:off x="2098320" y="3590759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83BAFEDF-DFAD-3E46-8DC9-A7D57760FDA4}"/>
              </a:ext>
            </a:extLst>
          </p:cNvPr>
          <p:cNvCxnSpPr>
            <a:cxnSpLocks/>
          </p:cNvCxnSpPr>
          <p:nvPr/>
        </p:nvCxnSpPr>
        <p:spPr>
          <a:xfrm>
            <a:off x="3644628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FBF89AB1-3E1A-7A4F-B7E4-3F417A9C6AA3}"/>
              </a:ext>
            </a:extLst>
          </p:cNvPr>
          <p:cNvCxnSpPr>
            <a:cxnSpLocks/>
          </p:cNvCxnSpPr>
          <p:nvPr/>
        </p:nvCxnSpPr>
        <p:spPr>
          <a:xfrm>
            <a:off x="5125073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F3F3C28-D141-E94D-A5A4-75AA4BD8DAD9}"/>
              </a:ext>
            </a:extLst>
          </p:cNvPr>
          <p:cNvCxnSpPr>
            <a:cxnSpLocks/>
          </p:cNvCxnSpPr>
          <p:nvPr/>
        </p:nvCxnSpPr>
        <p:spPr>
          <a:xfrm>
            <a:off x="3411748" y="7079697"/>
            <a:ext cx="0" cy="256463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6A31C110-3B16-4880-8D96-30BE748627A2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05154" y="7270855"/>
            <a:ext cx="2880000" cy="2164335"/>
          </a:xfrm>
          <a:prstGeom prst="rect">
            <a:avLst/>
          </a:prstGeom>
        </p:spPr>
      </p:pic>
      <p:pic>
        <p:nvPicPr>
          <p:cNvPr id="55" name="Imagen 54" descr="Logotipo&#10;&#10;Descripción generada automáticamente">
            <a:extLst>
              <a:ext uri="{FF2B5EF4-FFF2-40B4-BE49-F238E27FC236}">
                <a16:creationId xmlns:a16="http://schemas.microsoft.com/office/drawing/2014/main" id="{BF207E3A-06A9-4BF7-AA79-D27851158EA2}"/>
              </a:ext>
            </a:extLst>
          </p:cNvPr>
          <p:cNvPicPr>
            <a:picLocks noChangeAspect="1"/>
          </p:cNvPicPr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180671" y="9015965"/>
            <a:ext cx="643806" cy="362141"/>
          </a:xfrm>
          <a:prstGeom prst="rect">
            <a:avLst/>
          </a:prstGeom>
        </p:spPr>
      </p:pic>
      <p:pic>
        <p:nvPicPr>
          <p:cNvPr id="13" name="8vs4">
            <a:hlinkClick r:id="" action="ppaction://media"/>
            <a:extLst>
              <a:ext uri="{FF2B5EF4-FFF2-40B4-BE49-F238E27FC236}">
                <a16:creationId xmlns:a16="http://schemas.microsoft.com/office/drawing/2014/main" id="{090BA99C-095D-453C-BBBE-6D88478DCF2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3788895" y="7270856"/>
            <a:ext cx="2887052" cy="216433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7FAB8184-3E8F-4096-ACDB-343C95A2A248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216957" y="7261577"/>
            <a:ext cx="2888871" cy="2175958"/>
          </a:xfrm>
          <a:prstGeom prst="rect">
            <a:avLst/>
          </a:prstGeom>
        </p:spPr>
      </p:pic>
      <p:pic>
        <p:nvPicPr>
          <p:cNvPr id="59" name="Imagen 58" descr="Logotipo&#10;&#10;Descripción generada automáticamente">
            <a:extLst>
              <a:ext uri="{FF2B5EF4-FFF2-40B4-BE49-F238E27FC236}">
                <a16:creationId xmlns:a16="http://schemas.microsoft.com/office/drawing/2014/main" id="{CCC2253C-FF63-4199-970F-2BED80266105}"/>
              </a:ext>
            </a:extLst>
          </p:cNvPr>
          <p:cNvPicPr>
            <a:picLocks noChangeAspect="1"/>
          </p:cNvPicPr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98067" y="9062206"/>
            <a:ext cx="643806" cy="362141"/>
          </a:xfrm>
          <a:prstGeom prst="rect">
            <a:avLst/>
          </a:prstGeom>
        </p:spPr>
      </p:pic>
      <p:pic>
        <p:nvPicPr>
          <p:cNvPr id="35" name="transición cambio de plano">
            <a:hlinkClick r:id="" action="ppaction://media"/>
            <a:extLst>
              <a:ext uri="{FF2B5EF4-FFF2-40B4-BE49-F238E27FC236}">
                <a16:creationId xmlns:a16="http://schemas.microsoft.com/office/drawing/2014/main" id="{469ECCAF-409D-4D35-9F18-601E4A918A0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50"/>
          <a:stretch>
            <a:fillRect/>
          </a:stretch>
        </p:blipFill>
        <p:spPr>
          <a:xfrm>
            <a:off x="3782550" y="7283829"/>
            <a:ext cx="2902474" cy="2137734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AB041C2E-E018-4B9B-BBC9-4D31DD6FAF4D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172976" y="7259232"/>
            <a:ext cx="2944655" cy="2204487"/>
          </a:xfrm>
          <a:prstGeom prst="rect">
            <a:avLst/>
          </a:prstGeom>
        </p:spPr>
      </p:pic>
      <p:pic>
        <p:nvPicPr>
          <p:cNvPr id="60" name="Imagen 59" descr="Logotipo&#10;&#10;Descripción generada automáticamente">
            <a:extLst>
              <a:ext uri="{FF2B5EF4-FFF2-40B4-BE49-F238E27FC236}">
                <a16:creationId xmlns:a16="http://schemas.microsoft.com/office/drawing/2014/main" id="{2414BAE2-F7E8-4695-A6C5-B72CAEED5EB2}"/>
              </a:ext>
            </a:extLst>
          </p:cNvPr>
          <p:cNvPicPr>
            <a:picLocks noChangeAspect="1"/>
          </p:cNvPicPr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96601" y="9098302"/>
            <a:ext cx="643806" cy="362141"/>
          </a:xfrm>
          <a:prstGeom prst="rect">
            <a:avLst/>
          </a:prstGeom>
        </p:spPr>
      </p:pic>
      <p:pic>
        <p:nvPicPr>
          <p:cNvPr id="38" name="7vs5+finalización">
            <a:hlinkClick r:id="" action="ppaction://media"/>
            <a:extLst>
              <a:ext uri="{FF2B5EF4-FFF2-40B4-BE49-F238E27FC236}">
                <a16:creationId xmlns:a16="http://schemas.microsoft.com/office/drawing/2014/main" id="{28CEEAA6-1019-41B5-AF8A-329BFDE8B3C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2"/>
          <a:stretch>
            <a:fillRect/>
          </a:stretch>
        </p:blipFill>
        <p:spPr>
          <a:xfrm>
            <a:off x="3781727" y="7265718"/>
            <a:ext cx="2903298" cy="2171817"/>
          </a:xfrm>
          <a:prstGeom prst="rect">
            <a:avLst/>
          </a:prstGeom>
        </p:spPr>
      </p:pic>
      <p:pic>
        <p:nvPicPr>
          <p:cNvPr id="2" name="mejorar circulación">
            <a:hlinkClick r:id="" action="ppaction://media"/>
            <a:extLst>
              <a:ext uri="{FF2B5EF4-FFF2-40B4-BE49-F238E27FC236}">
                <a16:creationId xmlns:a16="http://schemas.microsoft.com/office/drawing/2014/main" id="{79FDE294-9938-46D8-87CC-3752843BA10C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3781728" y="7259232"/>
            <a:ext cx="2903298" cy="2178303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D3DC7B9B-CA8D-4D00-941F-21EBFDA37427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172974" y="7259232"/>
            <a:ext cx="2944656" cy="2209909"/>
          </a:xfrm>
          <a:prstGeom prst="rect">
            <a:avLst/>
          </a:prstGeom>
        </p:spPr>
      </p:pic>
      <p:pic>
        <p:nvPicPr>
          <p:cNvPr id="61" name="Imagen 60" descr="Logotipo&#10;&#10;Descripción generada automáticamente">
            <a:extLst>
              <a:ext uri="{FF2B5EF4-FFF2-40B4-BE49-F238E27FC236}">
                <a16:creationId xmlns:a16="http://schemas.microsoft.com/office/drawing/2014/main" id="{694E031F-4507-4069-9E4C-2F777AB6D53F}"/>
              </a:ext>
            </a:extLst>
          </p:cNvPr>
          <p:cNvPicPr>
            <a:picLocks noChangeAspect="1"/>
          </p:cNvPicPr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843565" y="9015964"/>
            <a:ext cx="643806" cy="362141"/>
          </a:xfrm>
          <a:prstGeom prst="rect">
            <a:avLst/>
          </a:prstGeom>
        </p:spPr>
      </p:pic>
      <p:pic>
        <p:nvPicPr>
          <p:cNvPr id="46" name="robar pasillos ext">
            <a:hlinkClick r:id="" action="ppaction://media"/>
            <a:extLst>
              <a:ext uri="{FF2B5EF4-FFF2-40B4-BE49-F238E27FC236}">
                <a16:creationId xmlns:a16="http://schemas.microsoft.com/office/drawing/2014/main" id="{1575B7DB-06E7-4BBC-853C-4B54650B8A11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5"/>
          <a:stretch>
            <a:fillRect/>
          </a:stretch>
        </p:blipFill>
        <p:spPr>
          <a:xfrm>
            <a:off x="3789186" y="7259232"/>
            <a:ext cx="2886762" cy="2162331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89B5D39D-D83A-4481-ACF0-6357B4A8744D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163895" y="7259232"/>
            <a:ext cx="2960079" cy="2213866"/>
          </a:xfrm>
          <a:prstGeom prst="rect">
            <a:avLst/>
          </a:prstGeom>
        </p:spPr>
      </p:pic>
      <p:pic>
        <p:nvPicPr>
          <p:cNvPr id="64" name="Imagen 63" descr="Logotipo&#10;&#10;Descripción generada automáticamente">
            <a:extLst>
              <a:ext uri="{FF2B5EF4-FFF2-40B4-BE49-F238E27FC236}">
                <a16:creationId xmlns:a16="http://schemas.microsoft.com/office/drawing/2014/main" id="{E91C6371-6031-4895-A7D7-8865847D2441}"/>
              </a:ext>
            </a:extLst>
          </p:cNvPr>
          <p:cNvPicPr>
            <a:picLocks noChangeAspect="1"/>
          </p:cNvPicPr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80911" y="9101578"/>
            <a:ext cx="643806" cy="362141"/>
          </a:xfrm>
          <a:prstGeom prst="rect">
            <a:avLst/>
          </a:prstGeom>
        </p:spPr>
      </p:pic>
      <p:pic>
        <p:nvPicPr>
          <p:cNvPr id="66" name="aplicacion con apoyos exteriores">
            <a:hlinkClick r:id="" action="ppaction://media"/>
            <a:extLst>
              <a:ext uri="{FF2B5EF4-FFF2-40B4-BE49-F238E27FC236}">
                <a16:creationId xmlns:a16="http://schemas.microsoft.com/office/drawing/2014/main" id="{1A634590-5EEB-4E9F-B3E0-9E4DC1B9EC97}"/>
              </a:ext>
            </a:extLst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7"/>
          <a:stretch>
            <a:fillRect/>
          </a:stretch>
        </p:blipFill>
        <p:spPr>
          <a:xfrm>
            <a:off x="3770862" y="7256887"/>
            <a:ext cx="2923244" cy="2180648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D71C5054-2F54-47D9-B2D8-CB18B3C1E709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172974" y="7249853"/>
            <a:ext cx="2958167" cy="2213866"/>
          </a:xfrm>
          <a:prstGeom prst="rect">
            <a:avLst/>
          </a:prstGeom>
        </p:spPr>
      </p:pic>
      <p:pic>
        <p:nvPicPr>
          <p:cNvPr id="67" name="Imagen 66" descr="Logotipo&#10;&#10;Descripción generada automáticamente">
            <a:extLst>
              <a:ext uri="{FF2B5EF4-FFF2-40B4-BE49-F238E27FC236}">
                <a16:creationId xmlns:a16="http://schemas.microsoft.com/office/drawing/2014/main" id="{AAA33F2B-FD1B-4362-9F91-3A06A1C9F9CE}"/>
              </a:ext>
            </a:extLst>
          </p:cNvPr>
          <p:cNvPicPr>
            <a:picLocks noChangeAspect="1"/>
          </p:cNvPicPr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138474" y="9082594"/>
            <a:ext cx="643806" cy="362141"/>
          </a:xfrm>
          <a:prstGeom prst="rect">
            <a:avLst/>
          </a:prstGeom>
        </p:spPr>
      </p:pic>
      <p:pic>
        <p:nvPicPr>
          <p:cNvPr id="62" name="3vs3+3">
            <a:hlinkClick r:id="" action="ppaction://media"/>
            <a:extLst>
              <a:ext uri="{FF2B5EF4-FFF2-40B4-BE49-F238E27FC236}">
                <a16:creationId xmlns:a16="http://schemas.microsoft.com/office/drawing/2014/main" id="{9E9386B2-EF9E-41DB-9FCE-04CED9AA3581}"/>
              </a:ext>
            </a:extLst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59"/>
          <a:stretch>
            <a:fillRect/>
          </a:stretch>
        </p:blipFill>
        <p:spPr>
          <a:xfrm>
            <a:off x="3749465" y="7249853"/>
            <a:ext cx="2935562" cy="2187682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2CDC2E59-8084-47A8-B7D6-E83BB91A063D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163895" y="7242929"/>
            <a:ext cx="3003310" cy="2216211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79FBC1ED-E422-4B03-BDF4-539C0B74B80D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163894" y="7242929"/>
            <a:ext cx="3003311" cy="2248742"/>
          </a:xfrm>
          <a:prstGeom prst="rect">
            <a:avLst/>
          </a:prstGeom>
        </p:spPr>
      </p:pic>
      <p:pic>
        <p:nvPicPr>
          <p:cNvPr id="71" name="control intermedias">
            <a:hlinkClick r:id="" action="ppaction://media"/>
            <a:extLst>
              <a:ext uri="{FF2B5EF4-FFF2-40B4-BE49-F238E27FC236}">
                <a16:creationId xmlns:a16="http://schemas.microsoft.com/office/drawing/2014/main" id="{FD5BE946-B01A-4E97-A0F2-5F7804456D52}"/>
              </a:ext>
            </a:extLst>
          </p:cNvPr>
          <p:cNvPicPr>
            <a:picLocks noChangeAspect="1"/>
          </p:cNvPicPr>
          <p:nvPr>
            <a:vide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3749465" y="7242929"/>
            <a:ext cx="2944641" cy="2211822"/>
          </a:xfrm>
          <a:prstGeom prst="rect">
            <a:avLst/>
          </a:prstGeom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id="{C63B55E9-22CF-4B11-84E3-C903EECEC1DA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159321" y="7242928"/>
            <a:ext cx="3007883" cy="2277827"/>
          </a:xfrm>
          <a:prstGeom prst="rect">
            <a:avLst/>
          </a:prstGeom>
        </p:spPr>
      </p:pic>
      <p:pic>
        <p:nvPicPr>
          <p:cNvPr id="73" name="Imagen 72" descr="Logotipo&#10;&#10;Descripción generada automáticamente">
            <a:extLst>
              <a:ext uri="{FF2B5EF4-FFF2-40B4-BE49-F238E27FC236}">
                <a16:creationId xmlns:a16="http://schemas.microsoft.com/office/drawing/2014/main" id="{B4476EFC-70A4-4260-BCF4-88EAF0D8701B}"/>
              </a:ext>
            </a:extLst>
          </p:cNvPr>
          <p:cNvPicPr>
            <a:picLocks noChangeAspect="1"/>
          </p:cNvPicPr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80911" y="9119985"/>
            <a:ext cx="643806" cy="362141"/>
          </a:xfrm>
          <a:prstGeom prst="rect">
            <a:avLst/>
          </a:prstGeom>
        </p:spPr>
      </p:pic>
      <p:pic>
        <p:nvPicPr>
          <p:cNvPr id="74" name="6vs6">
            <a:hlinkClick r:id="" action="ppaction://media"/>
            <a:extLst>
              <a:ext uri="{FF2B5EF4-FFF2-40B4-BE49-F238E27FC236}">
                <a16:creationId xmlns:a16="http://schemas.microsoft.com/office/drawing/2014/main" id="{5A8D4BD3-498A-46F7-A1B8-3BFBADBB4058}"/>
              </a:ext>
            </a:extLst>
          </p:cNvPr>
          <p:cNvPicPr>
            <a:picLocks noChangeAspect="1"/>
          </p:cNvPicPr>
          <p:nvPr>
            <a:vide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64"/>
          <a:stretch>
            <a:fillRect/>
          </a:stretch>
        </p:blipFill>
        <p:spPr>
          <a:xfrm>
            <a:off x="3711761" y="7238349"/>
            <a:ext cx="2983642" cy="2225746"/>
          </a:xfrm>
          <a:prstGeom prst="rect">
            <a:avLst/>
          </a:prstGeom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id="{2C1670AC-7B41-4CF6-9B07-FBF04B239DBB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63894" y="7228970"/>
            <a:ext cx="2997784" cy="2291785"/>
          </a:xfrm>
          <a:prstGeom prst="rect">
            <a:avLst/>
          </a:prstGeom>
        </p:spPr>
      </p:pic>
      <p:pic>
        <p:nvPicPr>
          <p:cNvPr id="76" name="1-4-3-3salida balón">
            <a:hlinkClick r:id="" action="ppaction://media"/>
            <a:extLst>
              <a:ext uri="{FF2B5EF4-FFF2-40B4-BE49-F238E27FC236}">
                <a16:creationId xmlns:a16="http://schemas.microsoft.com/office/drawing/2014/main" id="{759D91AD-141D-411C-A08F-806701E786EC}"/>
              </a:ext>
            </a:extLst>
          </p:cNvPr>
          <p:cNvPicPr>
            <a:picLocks noChangeAspect="1"/>
          </p:cNvPicPr>
          <p:nvPr>
            <a:vide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66"/>
          <a:stretch>
            <a:fillRect/>
          </a:stretch>
        </p:blipFill>
        <p:spPr>
          <a:xfrm>
            <a:off x="3711760" y="7228970"/>
            <a:ext cx="3007765" cy="2240171"/>
          </a:xfrm>
          <a:prstGeom prst="rect">
            <a:avLst/>
          </a:prstGeom>
        </p:spPr>
      </p:pic>
      <p:pic>
        <p:nvPicPr>
          <p:cNvPr id="68" name="ataque parcelado">
            <a:hlinkClick r:id="" action="ppaction://media"/>
            <a:extLst>
              <a:ext uri="{FF2B5EF4-FFF2-40B4-BE49-F238E27FC236}">
                <a16:creationId xmlns:a16="http://schemas.microsoft.com/office/drawing/2014/main" id="{723D6474-7F70-4BB4-8578-F51B28C5317D}"/>
              </a:ext>
            </a:extLst>
          </p:cNvPr>
          <p:cNvPicPr>
            <a:picLocks noChangeAspect="1"/>
          </p:cNvPicPr>
          <p:nvPr>
            <a:vide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3711760" y="7218720"/>
            <a:ext cx="3008387" cy="2250300"/>
          </a:xfrm>
          <a:prstGeom prst="rect">
            <a:avLst/>
          </a:prstGeom>
        </p:spPr>
      </p:pic>
      <p:pic>
        <p:nvPicPr>
          <p:cNvPr id="78" name="Imagen 77">
            <a:extLst>
              <a:ext uri="{FF2B5EF4-FFF2-40B4-BE49-F238E27FC236}">
                <a16:creationId xmlns:a16="http://schemas.microsoft.com/office/drawing/2014/main" id="{6991D7A8-1A55-4788-8587-461A75A093C5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159321" y="7228969"/>
            <a:ext cx="3018773" cy="2311633"/>
          </a:xfrm>
          <a:prstGeom prst="rect">
            <a:avLst/>
          </a:prstGeom>
        </p:spPr>
      </p:pic>
      <p:pic>
        <p:nvPicPr>
          <p:cNvPr id="79" name="Imagen 78">
            <a:extLst>
              <a:ext uri="{FF2B5EF4-FFF2-40B4-BE49-F238E27FC236}">
                <a16:creationId xmlns:a16="http://schemas.microsoft.com/office/drawing/2014/main" id="{05267814-3BCE-48D7-8035-E734D48207D7}"/>
              </a:ext>
            </a:extLst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163893" y="7238349"/>
            <a:ext cx="3018773" cy="2334247"/>
          </a:xfrm>
          <a:prstGeom prst="rect">
            <a:avLst/>
          </a:prstGeom>
        </p:spPr>
      </p:pic>
      <p:pic>
        <p:nvPicPr>
          <p:cNvPr id="80" name="juego corto+progresión+finalización">
            <a:hlinkClick r:id="" action="ppaction://media"/>
            <a:extLst>
              <a:ext uri="{FF2B5EF4-FFF2-40B4-BE49-F238E27FC236}">
                <a16:creationId xmlns:a16="http://schemas.microsoft.com/office/drawing/2014/main" id="{759A0F9B-895B-4BC1-875D-706FB5636965}"/>
              </a:ext>
            </a:extLst>
          </p:cNvPr>
          <p:cNvPicPr>
            <a:picLocks noChangeAspect="1"/>
          </p:cNvPicPr>
          <p:nvPr>
            <a:vide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3692107" y="7202807"/>
            <a:ext cx="3028040" cy="2283411"/>
          </a:xfrm>
          <a:prstGeom prst="rect">
            <a:avLst/>
          </a:prstGeom>
        </p:spPr>
      </p:pic>
      <p:pic>
        <p:nvPicPr>
          <p:cNvPr id="81" name="Imagen 80" descr="Logotipo&#10;&#10;Descripción generada automáticamente">
            <a:extLst>
              <a:ext uri="{FF2B5EF4-FFF2-40B4-BE49-F238E27FC236}">
                <a16:creationId xmlns:a16="http://schemas.microsoft.com/office/drawing/2014/main" id="{5E4BECFE-F702-4B01-A7C1-43DB583665E1}"/>
              </a:ext>
            </a:extLst>
          </p:cNvPr>
          <p:cNvPicPr>
            <a:picLocks noChangeAspect="1"/>
          </p:cNvPicPr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61945" y="9214605"/>
            <a:ext cx="643806" cy="362141"/>
          </a:xfrm>
          <a:prstGeom prst="rect">
            <a:avLst/>
          </a:prstGeom>
        </p:spPr>
      </p:pic>
      <p:pic>
        <p:nvPicPr>
          <p:cNvPr id="77" name="protege los triangulos">
            <a:hlinkClick r:id="" action="ppaction://media"/>
            <a:extLst>
              <a:ext uri="{FF2B5EF4-FFF2-40B4-BE49-F238E27FC236}">
                <a16:creationId xmlns:a16="http://schemas.microsoft.com/office/drawing/2014/main" id="{34324B40-DA9C-46F2-B98B-F9602C6F5F7C}"/>
              </a:ext>
            </a:extLst>
          </p:cNvPr>
          <p:cNvPicPr>
            <a:picLocks noChangeAspect="1"/>
          </p:cNvPicPr>
          <p:nvPr>
            <a:vide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71"/>
          <a:stretch>
            <a:fillRect/>
          </a:stretch>
        </p:blipFill>
        <p:spPr>
          <a:xfrm>
            <a:off x="3691485" y="7202806"/>
            <a:ext cx="3028040" cy="2301789"/>
          </a:xfrm>
          <a:prstGeom prst="rect">
            <a:avLst/>
          </a:prstGeom>
        </p:spPr>
      </p:pic>
      <p:pic>
        <p:nvPicPr>
          <p:cNvPr id="83" name="Imagen 82">
            <a:extLst>
              <a:ext uri="{FF2B5EF4-FFF2-40B4-BE49-F238E27FC236}">
                <a16:creationId xmlns:a16="http://schemas.microsoft.com/office/drawing/2014/main" id="{9BAD4EEE-C410-49D0-A2E5-8521BA42C848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160792" y="7218719"/>
            <a:ext cx="3021874" cy="2396089"/>
          </a:xfrm>
          <a:prstGeom prst="rect">
            <a:avLst/>
          </a:prstGeom>
        </p:spPr>
      </p:pic>
      <p:pic>
        <p:nvPicPr>
          <p:cNvPr id="82" name="defender contiguo">
            <a:hlinkClick r:id="" action="ppaction://media"/>
            <a:extLst>
              <a:ext uri="{FF2B5EF4-FFF2-40B4-BE49-F238E27FC236}">
                <a16:creationId xmlns:a16="http://schemas.microsoft.com/office/drawing/2014/main" id="{A58AC54B-CE59-402C-83DB-F00B662A8970}"/>
              </a:ext>
            </a:extLst>
          </p:cNvPr>
          <p:cNvPicPr>
            <a:picLocks noChangeAspect="1"/>
          </p:cNvPicPr>
          <p:nvPr>
            <a:vide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73"/>
          <a:stretch>
            <a:fillRect/>
          </a:stretch>
        </p:blipFill>
        <p:spPr>
          <a:xfrm>
            <a:off x="3690864" y="7200429"/>
            <a:ext cx="3029283" cy="2302579"/>
          </a:xfrm>
          <a:prstGeom prst="rect">
            <a:avLst/>
          </a:prstGeom>
        </p:spPr>
      </p:pic>
      <p:pic>
        <p:nvPicPr>
          <p:cNvPr id="85" name="Imagen 84">
            <a:extLst>
              <a:ext uri="{FF2B5EF4-FFF2-40B4-BE49-F238E27FC236}">
                <a16:creationId xmlns:a16="http://schemas.microsoft.com/office/drawing/2014/main" id="{1D9C379B-11E7-48D9-9A1F-1B537E875DE4}"/>
              </a:ext>
            </a:extLst>
          </p:cNvPr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>
            <a:off x="160792" y="7218720"/>
            <a:ext cx="3036955" cy="2389012"/>
          </a:xfrm>
          <a:prstGeom prst="rect">
            <a:avLst/>
          </a:prstGeom>
        </p:spPr>
      </p:pic>
      <p:pic>
        <p:nvPicPr>
          <p:cNvPr id="86" name="Imagen 85" descr="Logotipo&#10;&#10;Descripción generada automáticamente">
            <a:extLst>
              <a:ext uri="{FF2B5EF4-FFF2-40B4-BE49-F238E27FC236}">
                <a16:creationId xmlns:a16="http://schemas.microsoft.com/office/drawing/2014/main" id="{BEC8C6AC-F1A1-410C-AE6D-59D21A7DEECC}"/>
              </a:ext>
            </a:extLst>
          </p:cNvPr>
          <p:cNvPicPr>
            <a:picLocks noChangeAspect="1"/>
          </p:cNvPicPr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61945" y="9261886"/>
            <a:ext cx="643806" cy="362141"/>
          </a:xfrm>
          <a:prstGeom prst="rect">
            <a:avLst/>
          </a:prstGeom>
        </p:spPr>
      </p:pic>
      <p:pic>
        <p:nvPicPr>
          <p:cNvPr id="87" name="Imagen 86">
            <a:extLst>
              <a:ext uri="{FF2B5EF4-FFF2-40B4-BE49-F238E27FC236}">
                <a16:creationId xmlns:a16="http://schemas.microsoft.com/office/drawing/2014/main" id="{33352229-CF26-491E-B451-3375FE31716F}"/>
              </a:ext>
            </a:extLst>
          </p:cNvPr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160792" y="7218720"/>
            <a:ext cx="3036955" cy="2404568"/>
          </a:xfrm>
          <a:prstGeom prst="rect">
            <a:avLst/>
          </a:prstGeom>
        </p:spPr>
      </p:pic>
      <p:pic>
        <p:nvPicPr>
          <p:cNvPr id="88" name="4vs4+4 finalización">
            <a:hlinkClick r:id="" action="ppaction://media"/>
            <a:extLst>
              <a:ext uri="{FF2B5EF4-FFF2-40B4-BE49-F238E27FC236}">
                <a16:creationId xmlns:a16="http://schemas.microsoft.com/office/drawing/2014/main" id="{178E871E-9EDB-47EB-AD27-BAC11C38433F}"/>
              </a:ext>
            </a:extLst>
          </p:cNvPr>
          <p:cNvPicPr>
            <a:picLocks noChangeAspect="1"/>
          </p:cNvPicPr>
          <p:nvPr>
            <a:vide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76"/>
          <a:stretch>
            <a:fillRect/>
          </a:stretch>
        </p:blipFill>
        <p:spPr>
          <a:xfrm>
            <a:off x="3690243" y="7200429"/>
            <a:ext cx="3028040" cy="2305199"/>
          </a:xfrm>
          <a:prstGeom prst="rect">
            <a:avLst/>
          </a:prstGeom>
        </p:spPr>
      </p:pic>
      <p:pic>
        <p:nvPicPr>
          <p:cNvPr id="89" name="Imagen 88">
            <a:extLst>
              <a:ext uri="{FF2B5EF4-FFF2-40B4-BE49-F238E27FC236}">
                <a16:creationId xmlns:a16="http://schemas.microsoft.com/office/drawing/2014/main" id="{421970D0-C55E-4ABC-A641-16C0F40A2850}"/>
              </a:ext>
            </a:extLst>
          </p:cNvPr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172974" y="7205185"/>
            <a:ext cx="3024773" cy="2418842"/>
          </a:xfrm>
          <a:prstGeom prst="rect">
            <a:avLst/>
          </a:prstGeom>
        </p:spPr>
      </p:pic>
      <p:pic>
        <p:nvPicPr>
          <p:cNvPr id="90" name="generar superioridades">
            <a:hlinkClick r:id="" action="ppaction://media"/>
            <a:extLst>
              <a:ext uri="{FF2B5EF4-FFF2-40B4-BE49-F238E27FC236}">
                <a16:creationId xmlns:a16="http://schemas.microsoft.com/office/drawing/2014/main" id="{0A7A83D0-37C6-4BD7-80EA-7F29ACE639C5}"/>
              </a:ext>
            </a:extLst>
          </p:cNvPr>
          <p:cNvPicPr>
            <a:picLocks noChangeAspect="1"/>
          </p:cNvPicPr>
          <p:nvPr>
            <a:vide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78"/>
          <a:stretch>
            <a:fillRect/>
          </a:stretch>
        </p:blipFill>
        <p:spPr>
          <a:xfrm>
            <a:off x="3684741" y="7200430"/>
            <a:ext cx="3028040" cy="2320326"/>
          </a:xfrm>
          <a:prstGeom prst="rect">
            <a:avLst/>
          </a:prstGeom>
        </p:spPr>
      </p:pic>
      <p:pic>
        <p:nvPicPr>
          <p:cNvPr id="84" name="jugar cara o espalda línea presión">
            <a:hlinkClick r:id="" action="ppaction://media"/>
            <a:extLst>
              <a:ext uri="{FF2B5EF4-FFF2-40B4-BE49-F238E27FC236}">
                <a16:creationId xmlns:a16="http://schemas.microsoft.com/office/drawing/2014/main" id="{3B29E732-6F96-48EA-93DF-006A9E8749BA}"/>
              </a:ext>
            </a:extLst>
          </p:cNvPr>
          <p:cNvPicPr>
            <a:picLocks noChangeAspect="1"/>
          </p:cNvPicPr>
          <p:nvPr>
            <a:vide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79"/>
          <a:stretch>
            <a:fillRect/>
          </a:stretch>
        </p:blipFill>
        <p:spPr>
          <a:xfrm>
            <a:off x="3674133" y="7200430"/>
            <a:ext cx="3038648" cy="2340172"/>
          </a:xfrm>
          <a:prstGeom prst="rect">
            <a:avLst/>
          </a:prstGeom>
        </p:spPr>
      </p:pic>
      <p:pic>
        <p:nvPicPr>
          <p:cNvPr id="92" name="Imagen 91">
            <a:extLst>
              <a:ext uri="{FF2B5EF4-FFF2-40B4-BE49-F238E27FC236}">
                <a16:creationId xmlns:a16="http://schemas.microsoft.com/office/drawing/2014/main" id="{253B83A6-662F-46FF-BE3B-92D9BAF0A866}"/>
              </a:ext>
            </a:extLst>
          </p:cNvPr>
          <p:cNvPicPr>
            <a:picLocks noChangeAspect="1"/>
          </p:cNvPicPr>
          <p:nvPr/>
        </p:nvPicPr>
        <p:blipFill>
          <a:blip r:embed="rId80"/>
          <a:stretch>
            <a:fillRect/>
          </a:stretch>
        </p:blipFill>
        <p:spPr>
          <a:xfrm>
            <a:off x="162597" y="7191949"/>
            <a:ext cx="3037815" cy="2431339"/>
          </a:xfrm>
          <a:prstGeom prst="rect">
            <a:avLst/>
          </a:prstGeom>
        </p:spPr>
      </p:pic>
      <p:pic>
        <p:nvPicPr>
          <p:cNvPr id="91" name="salida balón mantener altura tapar fuera">
            <a:hlinkClick r:id="" action="ppaction://media"/>
            <a:extLst>
              <a:ext uri="{FF2B5EF4-FFF2-40B4-BE49-F238E27FC236}">
                <a16:creationId xmlns:a16="http://schemas.microsoft.com/office/drawing/2014/main" id="{4890097D-E721-430B-9B64-CA6117A0F145}"/>
              </a:ext>
            </a:extLst>
          </p:cNvPr>
          <p:cNvPicPr>
            <a:picLocks noChangeAspect="1"/>
          </p:cNvPicPr>
          <p:nvPr>
            <a:vide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81"/>
          <a:stretch>
            <a:fillRect/>
          </a:stretch>
        </p:blipFill>
        <p:spPr>
          <a:xfrm>
            <a:off x="3674132" y="7191948"/>
            <a:ext cx="3072443" cy="2358679"/>
          </a:xfrm>
          <a:prstGeom prst="rect">
            <a:avLst/>
          </a:prstGeom>
        </p:spPr>
      </p:pic>
      <p:pic>
        <p:nvPicPr>
          <p:cNvPr id="94" name="Imagen 93">
            <a:extLst>
              <a:ext uri="{FF2B5EF4-FFF2-40B4-BE49-F238E27FC236}">
                <a16:creationId xmlns:a16="http://schemas.microsoft.com/office/drawing/2014/main" id="{483250F1-3EBC-476F-A1CC-1681A1EB7CB8}"/>
              </a:ext>
            </a:extLst>
          </p:cNvPr>
          <p:cNvPicPr>
            <a:picLocks noChangeAspect="1"/>
          </p:cNvPicPr>
          <p:nvPr/>
        </p:nvPicPr>
        <p:blipFill>
          <a:blip r:embed="rId82"/>
          <a:stretch>
            <a:fillRect/>
          </a:stretch>
        </p:blipFill>
        <p:spPr>
          <a:xfrm>
            <a:off x="180671" y="7190369"/>
            <a:ext cx="3001995" cy="2433658"/>
          </a:xfrm>
          <a:prstGeom prst="rect">
            <a:avLst/>
          </a:prstGeom>
        </p:spPr>
      </p:pic>
      <p:pic>
        <p:nvPicPr>
          <p:cNvPr id="95" name="Imagen 94">
            <a:extLst>
              <a:ext uri="{FF2B5EF4-FFF2-40B4-BE49-F238E27FC236}">
                <a16:creationId xmlns:a16="http://schemas.microsoft.com/office/drawing/2014/main" id="{F2C6BDA5-3A66-47C9-A043-ADBA842AFF86}"/>
              </a:ext>
            </a:extLst>
          </p:cNvPr>
          <p:cNvPicPr>
            <a:picLocks noChangeAspect="1"/>
          </p:cNvPicPr>
          <p:nvPr/>
        </p:nvPicPr>
        <p:blipFill>
          <a:blip r:embed="rId83"/>
          <a:stretch>
            <a:fillRect/>
          </a:stretch>
        </p:blipFill>
        <p:spPr>
          <a:xfrm>
            <a:off x="159320" y="7183882"/>
            <a:ext cx="3041091" cy="2440145"/>
          </a:xfrm>
          <a:prstGeom prst="rect">
            <a:avLst/>
          </a:prstGeom>
        </p:spPr>
      </p:pic>
      <p:pic>
        <p:nvPicPr>
          <p:cNvPr id="96" name="atacar eje central-rupturas">
            <a:hlinkClick r:id="" action="ppaction://media"/>
            <a:extLst>
              <a:ext uri="{FF2B5EF4-FFF2-40B4-BE49-F238E27FC236}">
                <a16:creationId xmlns:a16="http://schemas.microsoft.com/office/drawing/2014/main" id="{98095027-A301-4A35-A48A-701A6C66E34E}"/>
              </a:ext>
            </a:extLst>
          </p:cNvPr>
          <p:cNvPicPr>
            <a:picLocks noChangeAspect="1"/>
          </p:cNvPicPr>
          <p:nvPr>
            <a:vide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84"/>
          <a:stretch>
            <a:fillRect/>
          </a:stretch>
        </p:blipFill>
        <p:spPr>
          <a:xfrm>
            <a:off x="3645957" y="7200430"/>
            <a:ext cx="3100618" cy="2376707"/>
          </a:xfrm>
          <a:prstGeom prst="rect">
            <a:avLst/>
          </a:prstGeom>
        </p:spPr>
      </p:pic>
      <p:pic>
        <p:nvPicPr>
          <p:cNvPr id="97" name="Imagen 96">
            <a:extLst>
              <a:ext uri="{FF2B5EF4-FFF2-40B4-BE49-F238E27FC236}">
                <a16:creationId xmlns:a16="http://schemas.microsoft.com/office/drawing/2014/main" id="{3363B95E-988B-495B-9DF0-E28415B3F905}"/>
              </a:ext>
            </a:extLst>
          </p:cNvPr>
          <p:cNvPicPr>
            <a:picLocks noChangeAspect="1"/>
          </p:cNvPicPr>
          <p:nvPr/>
        </p:nvPicPr>
        <p:blipFill>
          <a:blip r:embed="rId85"/>
          <a:stretch>
            <a:fillRect/>
          </a:stretch>
        </p:blipFill>
        <p:spPr>
          <a:xfrm>
            <a:off x="170310" y="7191948"/>
            <a:ext cx="3051986" cy="2446396"/>
          </a:xfrm>
          <a:prstGeom prst="rect">
            <a:avLst/>
          </a:prstGeom>
        </p:spPr>
      </p:pic>
      <p:pic>
        <p:nvPicPr>
          <p:cNvPr id="98" name="7vs7+2 pasillos exteriores">
            <a:hlinkClick r:id="" action="ppaction://media"/>
            <a:extLst>
              <a:ext uri="{FF2B5EF4-FFF2-40B4-BE49-F238E27FC236}">
                <a16:creationId xmlns:a16="http://schemas.microsoft.com/office/drawing/2014/main" id="{CB21DAAF-1656-47AA-A229-D2BBD8523917}"/>
              </a:ext>
            </a:extLst>
          </p:cNvPr>
          <p:cNvPicPr>
            <a:picLocks noChangeAspect="1"/>
          </p:cNvPicPr>
          <p:nvPr>
            <a:vide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86"/>
          <a:stretch>
            <a:fillRect/>
          </a:stretch>
        </p:blipFill>
        <p:spPr>
          <a:xfrm>
            <a:off x="3623084" y="7191948"/>
            <a:ext cx="3134595" cy="238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3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4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9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6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87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593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83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6769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3853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96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3478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125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9625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9625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3125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275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8375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1125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5459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7250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25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2542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9792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120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9912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3040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2952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3840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6792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9400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6192"/>
                            </p:stCondLst>
                            <p:childTnLst>
                              <p:par>
                                <p:cTn id="5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7760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2400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600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7200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78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84" repeatCount="indefinite" fill="remove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9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 fullScrn="1">
              <p:cMediaNode vol="80000">
                <p:cTn id="90" repeatCount="indefinite" fill="remove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 fullScrn="1">
              <p:cMediaNode vol="80000">
                <p:cTn id="96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02" repeatCount="indefinite" fill="remove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7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video fullScrn="1">
              <p:cMediaNode vol="80000">
                <p:cTn id="108" repeatCount="indefinite" fill="remove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3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video>
              <p:cMediaNode vol="80000">
                <p:cTn id="114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9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120" repeatCount="indefinite" fill="remove" display="0">
                  <p:stCondLst>
                    <p:cond delay="indefinite"/>
                  </p:stCondLst>
                </p:cTn>
                <p:tgtEl>
                  <p:spTgt spid="71"/>
                </p:tgtEl>
              </p:cMediaNode>
            </p:video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5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video fullScrn="1">
              <p:cMediaNode vol="80000">
                <p:cTn id="126" repeatCount="indefinite" fill="remove" display="0">
                  <p:stCondLst>
                    <p:cond delay="indefinite"/>
                  </p:stCondLst>
                </p:cTn>
                <p:tgtEl>
                  <p:spTgt spid="74"/>
                </p:tgtEl>
              </p:cMediaNode>
            </p:video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video fullScrn="1">
              <p:cMediaNode vol="80000">
                <p:cTn id="132" repeatCount="indefinite" fill="remove" display="0">
                  <p:stCondLst>
                    <p:cond delay="indefinite"/>
                  </p:stCondLst>
                </p:cTn>
                <p:tgtEl>
                  <p:spTgt spid="76"/>
                </p:tgtEl>
              </p:cMediaNode>
            </p:video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7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video>
              <p:cMediaNode vol="80000">
                <p:cTn id="138" fill="hold" display="0">
                  <p:stCondLst>
                    <p:cond delay="indefinite"/>
                  </p:stCondLst>
                </p:cTn>
                <p:tgtEl>
                  <p:spTgt spid="68"/>
                </p:tgtEl>
              </p:cMediaNode>
            </p:video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3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video fullScrn="1">
              <p:cMediaNode vol="80000">
                <p:cTn id="144" repeatCount="indefinite" fill="remove" display="0">
                  <p:stCondLst>
                    <p:cond delay="indefinite"/>
                  </p:stCondLst>
                </p:cTn>
                <p:tgtEl>
                  <p:spTgt spid="80"/>
                </p:tgtEl>
              </p:cMediaNode>
            </p:video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9" dur="1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video fullScrn="1">
              <p:cMediaNode vol="80000">
                <p:cTn id="150" repeatCount="indefinite" fill="remove" display="0">
                  <p:stCondLst>
                    <p:cond delay="indefinite"/>
                  </p:stCondLst>
                </p:cTn>
                <p:tgtEl>
                  <p:spTgt spid="77"/>
                </p:tgtEl>
              </p:cMediaNode>
            </p:video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5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video fullScrn="1">
              <p:cMediaNode vol="80000">
                <p:cTn id="156" repeatCount="indefinite" fill="remove" display="0">
                  <p:stCondLst>
                    <p:cond delay="indefinite"/>
                  </p:stCondLst>
                </p:cTn>
                <p:tgtEl>
                  <p:spTgt spid="82"/>
                </p:tgtEl>
              </p:cMediaNode>
            </p:video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1" dur="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video fullScrn="1">
              <p:cMediaNode vol="80000">
                <p:cTn id="162" repeatCount="indefinite" fill="remove" display="0">
                  <p:stCondLst>
                    <p:cond delay="indefinite"/>
                  </p:stCondLst>
                </p:cTn>
                <p:tgtEl>
                  <p:spTgt spid="88"/>
                </p:tgtEl>
              </p:cMediaNode>
            </p:video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7" dur="1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video fullScrn="1">
              <p:cMediaNode vol="80000">
                <p:cTn id="168" repeatCount="indefinite" fill="remove" display="0">
                  <p:stCondLst>
                    <p:cond delay="indefinite"/>
                  </p:stCondLst>
                </p:cTn>
                <p:tgtEl>
                  <p:spTgt spid="90"/>
                </p:tgtEl>
              </p:cMediaNode>
            </p:video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3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video fullScrn="1">
              <p:cMediaNode vol="80000">
                <p:cTn id="174" repeatCount="indefinite" fill="remove" display="0">
                  <p:stCondLst>
                    <p:cond delay="indefinite"/>
                  </p:stCondLst>
                </p:cTn>
                <p:tgtEl>
                  <p:spTgt spid="84"/>
                </p:tgtEl>
              </p:cMediaNode>
            </p:video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9" dur="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video>
              <p:cMediaNode vol="80000">
                <p:cTn id="180" fill="hold" display="0">
                  <p:stCondLst>
                    <p:cond delay="indefinite"/>
                  </p:stCondLst>
                </p:cTn>
                <p:tgtEl>
                  <p:spTgt spid="91"/>
                </p:tgtEl>
              </p:cMediaNode>
            </p:video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5" dur="1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video>
              <p:cMediaNode vol="80000">
                <p:cTn id="186" fill="hold" display="0">
                  <p:stCondLst>
                    <p:cond delay="indefinite"/>
                  </p:stCondLst>
                </p:cTn>
                <p:tgtEl>
                  <p:spTgt spid="96"/>
                </p:tgtEl>
              </p:cMediaNode>
            </p:vide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1" dur="1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video>
              <p:cMediaNode vol="80000">
                <p:cTn id="192" fill="hold" display="0">
                  <p:stCondLst>
                    <p:cond delay="indefinite"/>
                  </p:stCondLst>
                </p:cTn>
                <p:tgtEl>
                  <p:spTgt spid="98"/>
                </p:tgtEl>
              </p:cMediaNode>
            </p:video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7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2325</TotalTime>
  <Words>229</Words>
  <Application>Microsoft Office PowerPoint</Application>
  <PresentationFormat>A4 (210 x 297 mm)</PresentationFormat>
  <Paragraphs>78</Paragraphs>
  <Slides>1</Slides>
  <Notes>0</Notes>
  <HiddenSlides>0</HiddenSlides>
  <MMClips>21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Sobejano</dc:creator>
  <cp:lastModifiedBy>david lopez lopez</cp:lastModifiedBy>
  <cp:revision>276</cp:revision>
  <dcterms:created xsi:type="dcterms:W3CDTF">2021-01-24T11:11:28Z</dcterms:created>
  <dcterms:modified xsi:type="dcterms:W3CDTF">2021-06-21T13:34:45Z</dcterms:modified>
</cp:coreProperties>
</file>