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4.jpg" ContentType="image/jpeg"/>
  <Override PartName="/ppt/media/image37.jpg" ContentType="image/jpeg"/>
  <Override PartName="/ppt/media/image39.jpg" ContentType="image/jpeg"/>
  <Override PartName="/ppt/media/image40.jpg" ContentType="image/jpeg"/>
  <Override PartName="/ppt/media/image42.jpg" ContentType="image/jpeg"/>
  <Override PartName="/ppt/media/image4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-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21" Type="http://schemas.microsoft.com/office/2007/relationships/media" Target="../media/media11.mp4"/><Relationship Id="rId42" Type="http://schemas.openxmlformats.org/officeDocument/2006/relationships/video" Target="../media/media21.mp4"/><Relationship Id="rId47" Type="http://schemas.openxmlformats.org/officeDocument/2006/relationships/image" Target="../media/image2.jpg"/><Relationship Id="rId63" Type="http://schemas.openxmlformats.org/officeDocument/2006/relationships/image" Target="../media/image18.jpg"/><Relationship Id="rId68" Type="http://schemas.openxmlformats.org/officeDocument/2006/relationships/image" Target="../media/image23.png"/><Relationship Id="rId84" Type="http://schemas.openxmlformats.org/officeDocument/2006/relationships/image" Target="../media/image39.jpg"/><Relationship Id="rId89" Type="http://schemas.openxmlformats.org/officeDocument/2006/relationships/image" Target="../media/image44.jpg"/><Relationship Id="rId16" Type="http://schemas.openxmlformats.org/officeDocument/2006/relationships/video" Target="../media/media8.mp4"/><Relationship Id="rId11" Type="http://schemas.microsoft.com/office/2007/relationships/media" Target="../media/media6.mp4"/><Relationship Id="rId32" Type="http://schemas.openxmlformats.org/officeDocument/2006/relationships/video" Target="../media/media16.mp4"/><Relationship Id="rId37" Type="http://schemas.microsoft.com/office/2007/relationships/media" Target="../media/media19.mp4"/><Relationship Id="rId53" Type="http://schemas.openxmlformats.org/officeDocument/2006/relationships/image" Target="../media/image8.jpg"/><Relationship Id="rId58" Type="http://schemas.openxmlformats.org/officeDocument/2006/relationships/image" Target="../media/image13.jpg"/><Relationship Id="rId74" Type="http://schemas.openxmlformats.org/officeDocument/2006/relationships/image" Target="../media/image29.jpg"/><Relationship Id="rId79" Type="http://schemas.openxmlformats.org/officeDocument/2006/relationships/image" Target="../media/image34.jpg"/><Relationship Id="rId5" Type="http://schemas.microsoft.com/office/2007/relationships/media" Target="../media/media3.mp4"/><Relationship Id="rId90" Type="http://schemas.openxmlformats.org/officeDocument/2006/relationships/image" Target="../media/image45.png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30" Type="http://schemas.openxmlformats.org/officeDocument/2006/relationships/video" Target="../media/media15.mp4"/><Relationship Id="rId35" Type="http://schemas.microsoft.com/office/2007/relationships/media" Target="../media/media18.mp4"/><Relationship Id="rId43" Type="http://schemas.microsoft.com/office/2007/relationships/media" Target="../media/media22.mp4"/><Relationship Id="rId48" Type="http://schemas.openxmlformats.org/officeDocument/2006/relationships/image" Target="../media/image3.png"/><Relationship Id="rId56" Type="http://schemas.openxmlformats.org/officeDocument/2006/relationships/image" Target="../media/image11.jpg"/><Relationship Id="rId64" Type="http://schemas.openxmlformats.org/officeDocument/2006/relationships/image" Target="../media/image19.png"/><Relationship Id="rId69" Type="http://schemas.openxmlformats.org/officeDocument/2006/relationships/image" Target="../media/image24.png"/><Relationship Id="rId77" Type="http://schemas.openxmlformats.org/officeDocument/2006/relationships/image" Target="../media/image32.jpg"/><Relationship Id="rId8" Type="http://schemas.openxmlformats.org/officeDocument/2006/relationships/video" Target="../media/media4.mp4"/><Relationship Id="rId51" Type="http://schemas.openxmlformats.org/officeDocument/2006/relationships/image" Target="../media/image6.jpg"/><Relationship Id="rId72" Type="http://schemas.openxmlformats.org/officeDocument/2006/relationships/image" Target="../media/image27.png"/><Relationship Id="rId80" Type="http://schemas.openxmlformats.org/officeDocument/2006/relationships/image" Target="../media/image35.png"/><Relationship Id="rId85" Type="http://schemas.openxmlformats.org/officeDocument/2006/relationships/image" Target="../media/image40.jpg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microsoft.com/office/2007/relationships/media" Target="../media/media17.mp4"/><Relationship Id="rId38" Type="http://schemas.openxmlformats.org/officeDocument/2006/relationships/video" Target="../media/media19.mp4"/><Relationship Id="rId46" Type="http://schemas.openxmlformats.org/officeDocument/2006/relationships/image" Target="../media/image1.gif"/><Relationship Id="rId59" Type="http://schemas.openxmlformats.org/officeDocument/2006/relationships/image" Target="../media/image14.png"/><Relationship Id="rId67" Type="http://schemas.openxmlformats.org/officeDocument/2006/relationships/image" Target="../media/image22.jpg"/><Relationship Id="rId20" Type="http://schemas.openxmlformats.org/officeDocument/2006/relationships/video" Target="../media/media10.mp4"/><Relationship Id="rId41" Type="http://schemas.microsoft.com/office/2007/relationships/media" Target="../media/media21.mp4"/><Relationship Id="rId54" Type="http://schemas.openxmlformats.org/officeDocument/2006/relationships/image" Target="../media/image9.png"/><Relationship Id="rId62" Type="http://schemas.openxmlformats.org/officeDocument/2006/relationships/image" Target="../media/image17.jpg"/><Relationship Id="rId70" Type="http://schemas.openxmlformats.org/officeDocument/2006/relationships/image" Target="../media/image25.jpg"/><Relationship Id="rId75" Type="http://schemas.openxmlformats.org/officeDocument/2006/relationships/image" Target="../media/image30.png"/><Relationship Id="rId83" Type="http://schemas.openxmlformats.org/officeDocument/2006/relationships/image" Target="../media/image38.png"/><Relationship Id="rId88" Type="http://schemas.openxmlformats.org/officeDocument/2006/relationships/image" Target="../media/image43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video" Target="../media/media18.mp4"/><Relationship Id="rId49" Type="http://schemas.openxmlformats.org/officeDocument/2006/relationships/image" Target="../media/image4.jpg"/><Relationship Id="rId57" Type="http://schemas.openxmlformats.org/officeDocument/2006/relationships/image" Target="../media/image12.pn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video" Target="../media/media22.mp4"/><Relationship Id="rId52" Type="http://schemas.openxmlformats.org/officeDocument/2006/relationships/image" Target="../media/image7.png"/><Relationship Id="rId60" Type="http://schemas.openxmlformats.org/officeDocument/2006/relationships/image" Target="../media/image15.jpg"/><Relationship Id="rId65" Type="http://schemas.openxmlformats.org/officeDocument/2006/relationships/image" Target="../media/image20.jpg"/><Relationship Id="rId73" Type="http://schemas.openxmlformats.org/officeDocument/2006/relationships/image" Target="../media/image28.png"/><Relationship Id="rId78" Type="http://schemas.openxmlformats.org/officeDocument/2006/relationships/image" Target="../media/image33.png"/><Relationship Id="rId81" Type="http://schemas.openxmlformats.org/officeDocument/2006/relationships/image" Target="../media/image36.png"/><Relationship Id="rId86" Type="http://schemas.openxmlformats.org/officeDocument/2006/relationships/image" Target="../media/image41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microsoft.com/office/2007/relationships/media" Target="../media/media20.mp4"/><Relationship Id="rId34" Type="http://schemas.openxmlformats.org/officeDocument/2006/relationships/video" Target="../media/media17.mp4"/><Relationship Id="rId50" Type="http://schemas.openxmlformats.org/officeDocument/2006/relationships/image" Target="../media/image5.png"/><Relationship Id="rId55" Type="http://schemas.openxmlformats.org/officeDocument/2006/relationships/image" Target="../media/image10.png"/><Relationship Id="rId76" Type="http://schemas.openxmlformats.org/officeDocument/2006/relationships/image" Target="../media/image31.jpg"/><Relationship Id="rId7" Type="http://schemas.microsoft.com/office/2007/relationships/media" Target="../media/media4.mp4"/><Relationship Id="rId71" Type="http://schemas.openxmlformats.org/officeDocument/2006/relationships/image" Target="../media/image26.jpg"/><Relationship Id="rId2" Type="http://schemas.openxmlformats.org/officeDocument/2006/relationships/video" Target="../media/media1.mp4"/><Relationship Id="rId29" Type="http://schemas.microsoft.com/office/2007/relationships/media" Target="../media/media15.mp4"/><Relationship Id="rId24" Type="http://schemas.openxmlformats.org/officeDocument/2006/relationships/video" Target="../media/media12.mp4"/><Relationship Id="rId40" Type="http://schemas.openxmlformats.org/officeDocument/2006/relationships/video" Target="../media/media20.mp4"/><Relationship Id="rId45" Type="http://schemas.openxmlformats.org/officeDocument/2006/relationships/slideLayout" Target="../slideLayouts/slideLayout1.xml"/><Relationship Id="rId66" Type="http://schemas.openxmlformats.org/officeDocument/2006/relationships/image" Target="../media/image21.png"/><Relationship Id="rId87" Type="http://schemas.openxmlformats.org/officeDocument/2006/relationships/image" Target="../media/image42.jpg"/><Relationship Id="rId61" Type="http://schemas.openxmlformats.org/officeDocument/2006/relationships/image" Target="../media/image16.png"/><Relationship Id="rId82" Type="http://schemas.openxmlformats.org/officeDocument/2006/relationships/image" Target="../media/image37.jpg"/><Relationship Id="rId19" Type="http://schemas.microsoft.com/office/2007/relationships/media" Target="../media/media10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67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Mantener y progresar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3vs3+3 3pp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9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15x20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15´				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6730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  <a:p>
            <a:endParaRPr lang="es-E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que desarrollaremos en un rectángulo al que dividiremos en 2 partes separadas ambas por 3 porterías pequeñas delimitadas por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chinos.Son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porterías de progresión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Jugaremos un 6vs3. La estructura de los jugadores: 3vs2 en el espacio activo y 3vs1 en el espacio de espera. Cuando balón pase da lado se incorporará un jugador sin balón para mantener estructura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mantener la posesión del balón y el equipo en inferioridad robarla y pasarla al otro lado.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cambio de rol.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reinicios rápidos para que la tarea tenga agilidad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Modificar número de jugadores. Realizarlo con otra estructura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Control-pase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Fijaciones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carril de progresión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Acosadores distintas alturas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Movimientos de acoso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47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Adecuar cuerpo al esfuerzo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Realizar calentamiento dentro del modelo de juego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Giros lado-lado hasta encontrar hombre libre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Distintas opciones en lado de espera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Acosadores tapar pasillo central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Orientar hacia carriles exteriores y activarse en apretada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a pocos toques/maximizar ventaja de superioridad numérica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Generar ventajas posicionales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Acercarse a poseedor libera alejado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Fijaciones en parado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momento de saltar</a:t>
            </a: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4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9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2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3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78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421970D0-C55E-4ABC-A641-16C0F40A2850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172974" y="7205185"/>
            <a:ext cx="3024773" cy="2418842"/>
          </a:xfrm>
          <a:prstGeom prst="rect">
            <a:avLst/>
          </a:prstGeom>
        </p:spPr>
      </p:pic>
      <p:pic>
        <p:nvPicPr>
          <p:cNvPr id="90" name="generar superioridades">
            <a:hlinkClick r:id="" action="ppaction://media"/>
            <a:extLst>
              <a:ext uri="{FF2B5EF4-FFF2-40B4-BE49-F238E27FC236}">
                <a16:creationId xmlns:a16="http://schemas.microsoft.com/office/drawing/2014/main" id="{0A7A83D0-37C6-4BD7-80EA-7F29ACE639C5}"/>
              </a:ext>
            </a:extLst>
          </p:cNvPr>
          <p:cNvPicPr>
            <a:picLocks noChangeAspect="1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0"/>
          <a:stretch>
            <a:fillRect/>
          </a:stretch>
        </p:blipFill>
        <p:spPr>
          <a:xfrm>
            <a:off x="3684741" y="7200430"/>
            <a:ext cx="3028040" cy="2320326"/>
          </a:xfrm>
          <a:prstGeom prst="rect">
            <a:avLst/>
          </a:prstGeom>
        </p:spPr>
      </p:pic>
      <p:pic>
        <p:nvPicPr>
          <p:cNvPr id="84" name="jugar cara o espalda línea presión">
            <a:hlinkClick r:id="" action="ppaction://media"/>
            <a:extLst>
              <a:ext uri="{FF2B5EF4-FFF2-40B4-BE49-F238E27FC236}">
                <a16:creationId xmlns:a16="http://schemas.microsoft.com/office/drawing/2014/main" id="{3B29E732-6F96-48EA-93DF-006A9E8749BA}"/>
              </a:ext>
            </a:extLst>
          </p:cNvPr>
          <p:cNvPicPr>
            <a:picLocks noChangeAspect="1"/>
          </p:cNvPicPr>
          <p:nvPr>
            <a:vide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1"/>
          <a:stretch>
            <a:fillRect/>
          </a:stretch>
        </p:blipFill>
        <p:spPr>
          <a:xfrm>
            <a:off x="3674133" y="7200430"/>
            <a:ext cx="3038648" cy="2340172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253B83A6-662F-46FF-BE3B-92D9BAF0A866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162597" y="7191949"/>
            <a:ext cx="3037815" cy="2431339"/>
          </a:xfrm>
          <a:prstGeom prst="rect">
            <a:avLst/>
          </a:prstGeom>
        </p:spPr>
      </p:pic>
      <p:pic>
        <p:nvPicPr>
          <p:cNvPr id="91" name="salida balón mantener altura tapar fuera">
            <a:hlinkClick r:id="" action="ppaction://media"/>
            <a:extLst>
              <a:ext uri="{FF2B5EF4-FFF2-40B4-BE49-F238E27FC236}">
                <a16:creationId xmlns:a16="http://schemas.microsoft.com/office/drawing/2014/main" id="{4890097D-E721-430B-9B64-CA6117A0F145}"/>
              </a:ext>
            </a:extLst>
          </p:cNvPr>
          <p:cNvPicPr>
            <a:picLocks noChangeAspect="1"/>
          </p:cNvPicPr>
          <p:nvPr>
            <a:vide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3674132" y="7191948"/>
            <a:ext cx="3072443" cy="235867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483250F1-3EBC-476F-A1CC-1681A1EB7CB8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180671" y="7190369"/>
            <a:ext cx="3001995" cy="2433658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F2C6BDA5-3A66-47C9-A043-ADBA842AFF86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59320" y="7183882"/>
            <a:ext cx="3041091" cy="2440145"/>
          </a:xfrm>
          <a:prstGeom prst="rect">
            <a:avLst/>
          </a:prstGeom>
        </p:spPr>
      </p:pic>
      <p:pic>
        <p:nvPicPr>
          <p:cNvPr id="96" name="atacar eje central-rupturas">
            <a:hlinkClick r:id="" action="ppaction://media"/>
            <a:extLst>
              <a:ext uri="{FF2B5EF4-FFF2-40B4-BE49-F238E27FC236}">
                <a16:creationId xmlns:a16="http://schemas.microsoft.com/office/drawing/2014/main" id="{98095027-A301-4A35-A48A-701A6C66E34E}"/>
              </a:ext>
            </a:extLst>
          </p:cNvPr>
          <p:cNvPicPr>
            <a:picLocks noChangeAspect="1"/>
          </p:cNvPicPr>
          <p:nvPr>
            <a:vide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6"/>
          <a:stretch>
            <a:fillRect/>
          </a:stretch>
        </p:blipFill>
        <p:spPr>
          <a:xfrm>
            <a:off x="3645957" y="7200430"/>
            <a:ext cx="3100618" cy="2376707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363B95E-988B-495B-9DF0-E28415B3F905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170310" y="7191948"/>
            <a:ext cx="3051986" cy="2446396"/>
          </a:xfrm>
          <a:prstGeom prst="rect">
            <a:avLst/>
          </a:prstGeom>
        </p:spPr>
      </p:pic>
      <p:pic>
        <p:nvPicPr>
          <p:cNvPr id="98" name="7vs7+2 pasillos exteriores">
            <a:hlinkClick r:id="" action="ppaction://media"/>
            <a:extLst>
              <a:ext uri="{FF2B5EF4-FFF2-40B4-BE49-F238E27FC236}">
                <a16:creationId xmlns:a16="http://schemas.microsoft.com/office/drawing/2014/main" id="{CB21DAAF-1656-47AA-A229-D2BBD8523917}"/>
              </a:ext>
            </a:extLst>
          </p:cNvPr>
          <p:cNvPicPr>
            <a:picLocks noChangeAspect="1"/>
          </p:cNvPicPr>
          <p:nvPr>
            <a:vide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8"/>
          <a:stretch>
            <a:fillRect/>
          </a:stretch>
        </p:blipFill>
        <p:spPr>
          <a:xfrm>
            <a:off x="3623084" y="7191948"/>
            <a:ext cx="3134595" cy="2385189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EA7B84CE-27F2-4944-8D2B-BF5B292E08E8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145219" y="7183882"/>
            <a:ext cx="3082578" cy="2452918"/>
          </a:xfrm>
          <a:prstGeom prst="rect">
            <a:avLst/>
          </a:prstGeom>
        </p:spPr>
      </p:pic>
      <p:pic>
        <p:nvPicPr>
          <p:cNvPr id="100" name="mantener progresar 3pp intermedias">
            <a:hlinkClick r:id="" action="ppaction://media"/>
            <a:extLst>
              <a:ext uri="{FF2B5EF4-FFF2-40B4-BE49-F238E27FC236}">
                <a16:creationId xmlns:a16="http://schemas.microsoft.com/office/drawing/2014/main" id="{4CD14A1C-7C2A-4FBE-9105-F7DDE244ECF1}"/>
              </a:ext>
            </a:extLst>
          </p:cNvPr>
          <p:cNvPicPr>
            <a:picLocks noChangeAspect="1"/>
          </p:cNvPicPr>
          <p:nvPr>
            <a:vide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3606373" y="7183881"/>
            <a:ext cx="3151306" cy="2393255"/>
          </a:xfrm>
          <a:prstGeom prst="rect">
            <a:avLst/>
          </a:prstGeom>
        </p:spPr>
      </p:pic>
      <p:pic>
        <p:nvPicPr>
          <p:cNvPr id="101" name="Imagen 100" descr="Logotipo&#10;&#10;Descripción generada automáticamente">
            <a:extLst>
              <a:ext uri="{FF2B5EF4-FFF2-40B4-BE49-F238E27FC236}">
                <a16:creationId xmlns:a16="http://schemas.microsoft.com/office/drawing/2014/main" id="{49049AD9-DDC8-4DC1-8544-D69F5C676EC4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34559" y="9223696"/>
            <a:ext cx="643806" cy="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6792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4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192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76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40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0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200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3240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82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88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94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10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06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112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7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118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3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24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9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30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36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1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42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7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48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3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54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9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60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5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66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1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 fullScrn="1">
              <p:cMediaNode vol="80000">
                <p:cTn id="172" repeatCount="indefinite" fill="remove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7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 fullScrn="1">
              <p:cMediaNode vol="80000">
                <p:cTn id="178" repeatCount="indefinite" fill="remove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3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80000">
                <p:cTn id="184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9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video>
              <p:cMediaNode vol="80000">
                <p:cTn id="190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5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video>
              <p:cMediaNode vol="80000">
                <p:cTn id="196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video>
              <p:cMediaNode vol="80000">
                <p:cTn id="202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7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2348</TotalTime>
  <Words>248</Words>
  <Application>Microsoft Office PowerPoint</Application>
  <PresentationFormat>A4 (210 x 297 mm)</PresentationFormat>
  <Paragraphs>77</Paragraphs>
  <Slides>1</Slides>
  <Notes>0</Notes>
  <HiddenSlides>0</HiddenSlides>
  <MMClips>22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279</cp:revision>
  <dcterms:created xsi:type="dcterms:W3CDTF">2021-01-24T11:11:28Z</dcterms:created>
  <dcterms:modified xsi:type="dcterms:W3CDTF">2021-06-22T08:52:18Z</dcterms:modified>
</cp:coreProperties>
</file>