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jpeg"/>
  <Override PartName="/ppt/media/image6.jpg" ContentType="image/jpeg"/>
  <Override PartName="/ppt/media/image8.jpg" ContentType="image/jpeg"/>
  <Override PartName="/ppt/media/image11.jpg" ContentType="image/jpeg"/>
  <Override PartName="/ppt/media/image13.jpg" ContentType="image/jpeg"/>
  <Override PartName="/ppt/media/image15.jpg" ContentType="image/jpeg"/>
  <Override PartName="/ppt/media/image17.jpg" ContentType="image/jpeg"/>
  <Override PartName="/ppt/media/image18.jpg" ContentType="image/jpeg"/>
  <Override PartName="/ppt/media/image20.jpg" ContentType="image/jpeg"/>
  <Override PartName="/ppt/media/image22.jpg" ContentType="image/jpeg"/>
  <Override PartName="/ppt/media/image25.jpg" ContentType="image/jpeg"/>
  <Override PartName="/ppt/media/image26.jpg" ContentType="image/jpeg"/>
  <Override PartName="/ppt/media/image29.jpg" ContentType="image/jpeg"/>
  <Override PartName="/ppt/media/image31.jpg" ContentType="image/jpeg"/>
  <Override PartName="/ppt/media/image32.jpg" ContentType="image/jpeg"/>
  <Override PartName="/ppt/media/image34.jpg" ContentType="image/jpeg"/>
  <Override PartName="/ppt/media/image37.jpg" ContentType="image/jpeg"/>
  <Override PartName="/ppt/media/image39.jpg" ContentType="image/jpeg"/>
  <Override PartName="/ppt/media/image40.jpg" ContentType="image/jpeg"/>
  <Override PartName="/ppt/media/image42.jpg" ContentType="image/jpeg"/>
  <Override PartName="/ppt/media/image44.jpg" ContentType="image/jpeg"/>
  <Override PartName="/ppt/media/image46.jpg" ContentType="image/jpeg"/>
  <Override PartName="/ppt/media/image4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303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94681"/>
  </p:normalViewPr>
  <p:slideViewPr>
    <p:cSldViewPr snapToGrid="0" snapToObjects="1">
      <p:cViewPr>
        <p:scale>
          <a:sx n="100" d="100"/>
          <a:sy n="100" d="100"/>
        </p:scale>
        <p:origin x="13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8B4DE-D65B-4F8C-94F4-880E095AF01B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720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video" Target="../media/media13.mp4"/><Relationship Id="rId21" Type="http://schemas.microsoft.com/office/2007/relationships/media" Target="../media/media11.mp4"/><Relationship Id="rId42" Type="http://schemas.openxmlformats.org/officeDocument/2006/relationships/video" Target="../media/media21.mp4"/><Relationship Id="rId47" Type="http://schemas.microsoft.com/office/2007/relationships/media" Target="../media/media24.mp4"/><Relationship Id="rId63" Type="http://schemas.openxmlformats.org/officeDocument/2006/relationships/image" Target="../media/image13.jpg"/><Relationship Id="rId68" Type="http://schemas.openxmlformats.org/officeDocument/2006/relationships/image" Target="../media/image18.jpg"/><Relationship Id="rId84" Type="http://schemas.openxmlformats.org/officeDocument/2006/relationships/image" Target="../media/image34.jpg"/><Relationship Id="rId89" Type="http://schemas.openxmlformats.org/officeDocument/2006/relationships/image" Target="../media/image39.jpg"/><Relationship Id="rId16" Type="http://schemas.openxmlformats.org/officeDocument/2006/relationships/video" Target="../media/media8.mp4"/><Relationship Id="rId11" Type="http://schemas.microsoft.com/office/2007/relationships/media" Target="../media/media6.mp4"/><Relationship Id="rId32" Type="http://schemas.openxmlformats.org/officeDocument/2006/relationships/video" Target="../media/media16.mp4"/><Relationship Id="rId37" Type="http://schemas.microsoft.com/office/2007/relationships/media" Target="../media/media19.mp4"/><Relationship Id="rId53" Type="http://schemas.openxmlformats.org/officeDocument/2006/relationships/image" Target="../media/image3.png"/><Relationship Id="rId58" Type="http://schemas.openxmlformats.org/officeDocument/2006/relationships/image" Target="../media/image8.jpg"/><Relationship Id="rId74" Type="http://schemas.openxmlformats.org/officeDocument/2006/relationships/image" Target="../media/image24.png"/><Relationship Id="rId79" Type="http://schemas.openxmlformats.org/officeDocument/2006/relationships/image" Target="../media/image29.jpg"/><Relationship Id="rId5" Type="http://schemas.microsoft.com/office/2007/relationships/media" Target="../media/media3.mp4"/><Relationship Id="rId90" Type="http://schemas.openxmlformats.org/officeDocument/2006/relationships/image" Target="../media/image40.jpg"/><Relationship Id="rId95" Type="http://schemas.openxmlformats.org/officeDocument/2006/relationships/image" Target="../media/image45.png"/><Relationship Id="rId22" Type="http://schemas.openxmlformats.org/officeDocument/2006/relationships/video" Target="../media/media11.mp4"/><Relationship Id="rId27" Type="http://schemas.microsoft.com/office/2007/relationships/media" Target="../media/media14.mp4"/><Relationship Id="rId43" Type="http://schemas.microsoft.com/office/2007/relationships/media" Target="../media/media22.mp4"/><Relationship Id="rId48" Type="http://schemas.openxmlformats.org/officeDocument/2006/relationships/video" Target="../media/media24.mp4"/><Relationship Id="rId64" Type="http://schemas.openxmlformats.org/officeDocument/2006/relationships/image" Target="../media/image14.png"/><Relationship Id="rId69" Type="http://schemas.openxmlformats.org/officeDocument/2006/relationships/image" Target="../media/image19.png"/><Relationship Id="rId80" Type="http://schemas.openxmlformats.org/officeDocument/2006/relationships/image" Target="../media/image30.png"/><Relationship Id="rId85" Type="http://schemas.openxmlformats.org/officeDocument/2006/relationships/image" Target="../media/image35.png"/><Relationship Id="rId3" Type="http://schemas.microsoft.com/office/2007/relationships/media" Target="../media/media2.mp4"/><Relationship Id="rId12" Type="http://schemas.openxmlformats.org/officeDocument/2006/relationships/video" Target="../media/media6.mp4"/><Relationship Id="rId17" Type="http://schemas.microsoft.com/office/2007/relationships/media" Target="../media/media9.mp4"/><Relationship Id="rId25" Type="http://schemas.microsoft.com/office/2007/relationships/media" Target="../media/media13.mp4"/><Relationship Id="rId33" Type="http://schemas.microsoft.com/office/2007/relationships/media" Target="../media/media17.mp4"/><Relationship Id="rId38" Type="http://schemas.openxmlformats.org/officeDocument/2006/relationships/video" Target="../media/media19.mp4"/><Relationship Id="rId46" Type="http://schemas.openxmlformats.org/officeDocument/2006/relationships/video" Target="../media/media23.mp4"/><Relationship Id="rId59" Type="http://schemas.openxmlformats.org/officeDocument/2006/relationships/image" Target="../media/image9.png"/><Relationship Id="rId67" Type="http://schemas.openxmlformats.org/officeDocument/2006/relationships/image" Target="../media/image17.jpg"/><Relationship Id="rId20" Type="http://schemas.openxmlformats.org/officeDocument/2006/relationships/video" Target="../media/media10.mp4"/><Relationship Id="rId41" Type="http://schemas.microsoft.com/office/2007/relationships/media" Target="../media/media21.mp4"/><Relationship Id="rId54" Type="http://schemas.openxmlformats.org/officeDocument/2006/relationships/image" Target="../media/image4.jpg"/><Relationship Id="rId62" Type="http://schemas.openxmlformats.org/officeDocument/2006/relationships/image" Target="../media/image12.png"/><Relationship Id="rId70" Type="http://schemas.openxmlformats.org/officeDocument/2006/relationships/image" Target="../media/image20.jpg"/><Relationship Id="rId75" Type="http://schemas.openxmlformats.org/officeDocument/2006/relationships/image" Target="../media/image25.jpg"/><Relationship Id="rId83" Type="http://schemas.openxmlformats.org/officeDocument/2006/relationships/image" Target="../media/image33.png"/><Relationship Id="rId88" Type="http://schemas.openxmlformats.org/officeDocument/2006/relationships/image" Target="../media/image38.png"/><Relationship Id="rId91" Type="http://schemas.openxmlformats.org/officeDocument/2006/relationships/image" Target="../media/image41.png"/><Relationship Id="rId96" Type="http://schemas.openxmlformats.org/officeDocument/2006/relationships/image" Target="../media/image46.jp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5" Type="http://schemas.microsoft.com/office/2007/relationships/media" Target="../media/media8.mp4"/><Relationship Id="rId23" Type="http://schemas.microsoft.com/office/2007/relationships/media" Target="../media/media12.mp4"/><Relationship Id="rId28" Type="http://schemas.openxmlformats.org/officeDocument/2006/relationships/video" Target="../media/media14.mp4"/><Relationship Id="rId36" Type="http://schemas.openxmlformats.org/officeDocument/2006/relationships/video" Target="../media/media18.mp4"/><Relationship Id="rId49" Type="http://schemas.openxmlformats.org/officeDocument/2006/relationships/slideLayout" Target="../slideLayouts/slideLayout1.xml"/><Relationship Id="rId57" Type="http://schemas.openxmlformats.org/officeDocument/2006/relationships/image" Target="../media/image7.png"/><Relationship Id="rId10" Type="http://schemas.openxmlformats.org/officeDocument/2006/relationships/video" Target="../media/media5.mp4"/><Relationship Id="rId31" Type="http://schemas.microsoft.com/office/2007/relationships/media" Target="../media/media16.mp4"/><Relationship Id="rId44" Type="http://schemas.openxmlformats.org/officeDocument/2006/relationships/video" Target="../media/media22.mp4"/><Relationship Id="rId52" Type="http://schemas.openxmlformats.org/officeDocument/2006/relationships/image" Target="../media/image2.jpg"/><Relationship Id="rId60" Type="http://schemas.openxmlformats.org/officeDocument/2006/relationships/image" Target="../media/image10.png"/><Relationship Id="rId65" Type="http://schemas.openxmlformats.org/officeDocument/2006/relationships/image" Target="../media/image15.jpg"/><Relationship Id="rId73" Type="http://schemas.openxmlformats.org/officeDocument/2006/relationships/image" Target="../media/image23.png"/><Relationship Id="rId78" Type="http://schemas.openxmlformats.org/officeDocument/2006/relationships/image" Target="../media/image28.png"/><Relationship Id="rId81" Type="http://schemas.openxmlformats.org/officeDocument/2006/relationships/image" Target="../media/image31.jpg"/><Relationship Id="rId86" Type="http://schemas.openxmlformats.org/officeDocument/2006/relationships/image" Target="../media/image36.png"/><Relationship Id="rId94" Type="http://schemas.openxmlformats.org/officeDocument/2006/relationships/image" Target="../media/image44.jpg"/><Relationship Id="rId99" Type="http://schemas.openxmlformats.org/officeDocument/2006/relationships/image" Target="../media/image49.jp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3" Type="http://schemas.microsoft.com/office/2007/relationships/media" Target="../media/media7.mp4"/><Relationship Id="rId18" Type="http://schemas.openxmlformats.org/officeDocument/2006/relationships/video" Target="../media/media9.mp4"/><Relationship Id="rId39" Type="http://schemas.microsoft.com/office/2007/relationships/media" Target="../media/media20.mp4"/><Relationship Id="rId34" Type="http://schemas.openxmlformats.org/officeDocument/2006/relationships/video" Target="../media/media17.mp4"/><Relationship Id="rId50" Type="http://schemas.openxmlformats.org/officeDocument/2006/relationships/notesSlide" Target="../notesSlides/notesSlide1.xml"/><Relationship Id="rId55" Type="http://schemas.openxmlformats.org/officeDocument/2006/relationships/image" Target="../media/image5.png"/><Relationship Id="rId76" Type="http://schemas.openxmlformats.org/officeDocument/2006/relationships/image" Target="../media/image26.jpg"/><Relationship Id="rId97" Type="http://schemas.openxmlformats.org/officeDocument/2006/relationships/image" Target="../media/image47.png"/><Relationship Id="rId7" Type="http://schemas.microsoft.com/office/2007/relationships/media" Target="../media/media4.mp4"/><Relationship Id="rId71" Type="http://schemas.openxmlformats.org/officeDocument/2006/relationships/image" Target="../media/image21.png"/><Relationship Id="rId92" Type="http://schemas.openxmlformats.org/officeDocument/2006/relationships/image" Target="../media/image42.jpg"/><Relationship Id="rId2" Type="http://schemas.openxmlformats.org/officeDocument/2006/relationships/video" Target="../media/media1.mp4"/><Relationship Id="rId29" Type="http://schemas.microsoft.com/office/2007/relationships/media" Target="../media/media15.mp4"/><Relationship Id="rId24" Type="http://schemas.openxmlformats.org/officeDocument/2006/relationships/video" Target="../media/media12.mp4"/><Relationship Id="rId40" Type="http://schemas.openxmlformats.org/officeDocument/2006/relationships/video" Target="../media/media20.mp4"/><Relationship Id="rId45" Type="http://schemas.microsoft.com/office/2007/relationships/media" Target="../media/media23.mp4"/><Relationship Id="rId66" Type="http://schemas.openxmlformats.org/officeDocument/2006/relationships/image" Target="../media/image16.png"/><Relationship Id="rId87" Type="http://schemas.openxmlformats.org/officeDocument/2006/relationships/image" Target="../media/image37.jpg"/><Relationship Id="rId61" Type="http://schemas.openxmlformats.org/officeDocument/2006/relationships/image" Target="../media/image11.jpg"/><Relationship Id="rId82" Type="http://schemas.openxmlformats.org/officeDocument/2006/relationships/image" Target="../media/image32.jpg"/><Relationship Id="rId19" Type="http://schemas.microsoft.com/office/2007/relationships/media" Target="../media/media10.mp4"/><Relationship Id="rId14" Type="http://schemas.openxmlformats.org/officeDocument/2006/relationships/video" Target="../media/media7.mp4"/><Relationship Id="rId30" Type="http://schemas.openxmlformats.org/officeDocument/2006/relationships/video" Target="../media/media15.mp4"/><Relationship Id="rId35" Type="http://schemas.microsoft.com/office/2007/relationships/media" Target="../media/media18.mp4"/><Relationship Id="rId56" Type="http://schemas.openxmlformats.org/officeDocument/2006/relationships/image" Target="../media/image6.jpg"/><Relationship Id="rId77" Type="http://schemas.openxmlformats.org/officeDocument/2006/relationships/image" Target="../media/image27.png"/><Relationship Id="rId8" Type="http://schemas.openxmlformats.org/officeDocument/2006/relationships/video" Target="../media/media4.mp4"/><Relationship Id="rId51" Type="http://schemas.openxmlformats.org/officeDocument/2006/relationships/image" Target="../media/image1.gif"/><Relationship Id="rId72" Type="http://schemas.openxmlformats.org/officeDocument/2006/relationships/image" Target="../media/image22.jpg"/><Relationship Id="rId93" Type="http://schemas.openxmlformats.org/officeDocument/2006/relationships/image" Target="../media/image43.png"/><Relationship Id="rId98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51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69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Ganar carril exterior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7vs7+2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Doble área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7´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15´				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673053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Tarea que desarrollamos en un espacio de doble área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Dentro de ese espacio lo dividimos en 3 subespacios: un espacio interior y 2 subespacios exteriores.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Dentro del espacio interior jugamos un 6vs6+2 porteros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los pasillos exteriores colocamos un jugador de cada equipo en cada pasillo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Además tendremos 2 comodines en los pasillos exteriores, que serán los que nos generarán la superioridad. Los comodines serán con el equipo poseedor del balón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Se puede meter gol de cualquier manera: tiro por dentro/centro desde fuera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Marcar la altura a la que queremos los centros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Jugar 11vs11 y asemejarlo al juego real, cada 1 con un sistema.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3016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Centro-remate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Fintas	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Control-pase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Interceptaciones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Tiros 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superioridad en carril exterior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Ocupar zonas de remate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52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Tarea con gran carga anaeróbica</a:t>
            </a: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Comunicación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Microestructuras 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Descargar 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Girar lado-lado/abrir intervalos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Tapar pasillo interior/finalizar por fuera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Ocupar zonas de remate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Despejes dentro/transiciones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Aprovechar superioridad x fuera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Defensa de pared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Orientaciones defensivas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intención poseedor/ajustar estructura</a:t>
            </a: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6A31C110-3B16-4880-8D96-30BE748627A2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205154" y="7270855"/>
            <a:ext cx="2880000" cy="2164335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BF207E3A-06A9-4BF7-AA79-D27851158EA2}"/>
              </a:ext>
            </a:extLst>
          </p:cNvPr>
          <p:cNvPicPr>
            <a:picLocks noChangeAspect="1"/>
          </p:cNvPicPr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180671" y="9015965"/>
            <a:ext cx="643806" cy="362141"/>
          </a:xfrm>
          <a:prstGeom prst="rect">
            <a:avLst/>
          </a:prstGeom>
        </p:spPr>
      </p:pic>
      <p:pic>
        <p:nvPicPr>
          <p:cNvPr id="13" name="8vs4">
            <a:hlinkClick r:id="" action="ppaction://media"/>
            <a:extLst>
              <a:ext uri="{FF2B5EF4-FFF2-40B4-BE49-F238E27FC236}">
                <a16:creationId xmlns:a16="http://schemas.microsoft.com/office/drawing/2014/main" id="{090BA99C-095D-453C-BBBE-6D88478DCF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3788895" y="7270856"/>
            <a:ext cx="2887052" cy="216433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FAB8184-3E8F-4096-ACDB-343C95A2A248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216957" y="7261577"/>
            <a:ext cx="2888871" cy="2175958"/>
          </a:xfrm>
          <a:prstGeom prst="rect">
            <a:avLst/>
          </a:prstGeom>
        </p:spPr>
      </p:pic>
      <p:pic>
        <p:nvPicPr>
          <p:cNvPr id="59" name="Imagen 58" descr="Logotipo&#10;&#10;Descripción generada automáticamente">
            <a:extLst>
              <a:ext uri="{FF2B5EF4-FFF2-40B4-BE49-F238E27FC236}">
                <a16:creationId xmlns:a16="http://schemas.microsoft.com/office/drawing/2014/main" id="{CCC2253C-FF63-4199-970F-2BED80266105}"/>
              </a:ext>
            </a:extLst>
          </p:cNvPr>
          <p:cNvPicPr>
            <a:picLocks noChangeAspect="1"/>
          </p:cNvPicPr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98067" y="9062206"/>
            <a:ext cx="643806" cy="362141"/>
          </a:xfrm>
          <a:prstGeom prst="rect">
            <a:avLst/>
          </a:prstGeom>
        </p:spPr>
      </p:pic>
      <p:pic>
        <p:nvPicPr>
          <p:cNvPr id="35" name="transición cambio de plano">
            <a:hlinkClick r:id="" action="ppaction://media"/>
            <a:extLst>
              <a:ext uri="{FF2B5EF4-FFF2-40B4-BE49-F238E27FC236}">
                <a16:creationId xmlns:a16="http://schemas.microsoft.com/office/drawing/2014/main" id="{469ECCAF-409D-4D35-9F18-601E4A918A0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57"/>
          <a:stretch>
            <a:fillRect/>
          </a:stretch>
        </p:blipFill>
        <p:spPr>
          <a:xfrm>
            <a:off x="3782550" y="7283829"/>
            <a:ext cx="2902474" cy="213773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B041C2E-E018-4B9B-BBC9-4D31DD6FAF4D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72976" y="7259232"/>
            <a:ext cx="2944655" cy="2204487"/>
          </a:xfrm>
          <a:prstGeom prst="rect">
            <a:avLst/>
          </a:prstGeom>
        </p:spPr>
      </p:pic>
      <p:pic>
        <p:nvPicPr>
          <p:cNvPr id="60" name="Imagen 59" descr="Logotipo&#10;&#10;Descripción generada automáticamente">
            <a:extLst>
              <a:ext uri="{FF2B5EF4-FFF2-40B4-BE49-F238E27FC236}">
                <a16:creationId xmlns:a16="http://schemas.microsoft.com/office/drawing/2014/main" id="{2414BAE2-F7E8-4695-A6C5-B72CAEED5EB2}"/>
              </a:ext>
            </a:extLst>
          </p:cNvPr>
          <p:cNvPicPr>
            <a:picLocks noChangeAspect="1"/>
          </p:cNvPicPr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96601" y="9098302"/>
            <a:ext cx="643806" cy="362141"/>
          </a:xfrm>
          <a:prstGeom prst="rect">
            <a:avLst/>
          </a:prstGeom>
        </p:spPr>
      </p:pic>
      <p:pic>
        <p:nvPicPr>
          <p:cNvPr id="38" name="7vs5+finalización">
            <a:hlinkClick r:id="" action="ppaction://media"/>
            <a:extLst>
              <a:ext uri="{FF2B5EF4-FFF2-40B4-BE49-F238E27FC236}">
                <a16:creationId xmlns:a16="http://schemas.microsoft.com/office/drawing/2014/main" id="{28CEEAA6-1019-41B5-AF8A-329BFDE8B3C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9"/>
          <a:stretch>
            <a:fillRect/>
          </a:stretch>
        </p:blipFill>
        <p:spPr>
          <a:xfrm>
            <a:off x="3781727" y="7265718"/>
            <a:ext cx="2903298" cy="2171817"/>
          </a:xfrm>
          <a:prstGeom prst="rect">
            <a:avLst/>
          </a:prstGeom>
        </p:spPr>
      </p:pic>
      <p:pic>
        <p:nvPicPr>
          <p:cNvPr id="2" name="mejorar circulación">
            <a:hlinkClick r:id="" action="ppaction://media"/>
            <a:extLst>
              <a:ext uri="{FF2B5EF4-FFF2-40B4-BE49-F238E27FC236}">
                <a16:creationId xmlns:a16="http://schemas.microsoft.com/office/drawing/2014/main" id="{79FDE294-9938-46D8-87CC-3752843BA10C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0"/>
          <a:stretch>
            <a:fillRect/>
          </a:stretch>
        </p:blipFill>
        <p:spPr>
          <a:xfrm>
            <a:off x="3781728" y="7259232"/>
            <a:ext cx="2903298" cy="217830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3DC7B9B-CA8D-4D00-941F-21EBFDA37427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172974" y="7259232"/>
            <a:ext cx="2944656" cy="2209909"/>
          </a:xfrm>
          <a:prstGeom prst="rect">
            <a:avLst/>
          </a:prstGeom>
        </p:spPr>
      </p:pic>
      <p:pic>
        <p:nvPicPr>
          <p:cNvPr id="61" name="Imagen 60" descr="Logotipo&#10;&#10;Descripción generada automáticamente">
            <a:extLst>
              <a:ext uri="{FF2B5EF4-FFF2-40B4-BE49-F238E27FC236}">
                <a16:creationId xmlns:a16="http://schemas.microsoft.com/office/drawing/2014/main" id="{694E031F-4507-4069-9E4C-2F777AB6D53F}"/>
              </a:ext>
            </a:extLst>
          </p:cNvPr>
          <p:cNvPicPr>
            <a:picLocks noChangeAspect="1"/>
          </p:cNvPicPr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843565" y="9015964"/>
            <a:ext cx="643806" cy="362141"/>
          </a:xfrm>
          <a:prstGeom prst="rect">
            <a:avLst/>
          </a:prstGeom>
        </p:spPr>
      </p:pic>
      <p:pic>
        <p:nvPicPr>
          <p:cNvPr id="46" name="robar pasillos ext">
            <a:hlinkClick r:id="" action="ppaction://media"/>
            <a:extLst>
              <a:ext uri="{FF2B5EF4-FFF2-40B4-BE49-F238E27FC236}">
                <a16:creationId xmlns:a16="http://schemas.microsoft.com/office/drawing/2014/main" id="{1575B7DB-06E7-4BBC-853C-4B54650B8A11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3789186" y="7259232"/>
            <a:ext cx="2886762" cy="2162331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89B5D39D-D83A-4481-ACF0-6357B4A8744D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63895" y="7259232"/>
            <a:ext cx="2960079" cy="2213866"/>
          </a:xfrm>
          <a:prstGeom prst="rect">
            <a:avLst/>
          </a:prstGeom>
        </p:spPr>
      </p:pic>
      <p:pic>
        <p:nvPicPr>
          <p:cNvPr id="64" name="Imagen 63" descr="Logotipo&#10;&#10;Descripción generada automáticamente">
            <a:extLst>
              <a:ext uri="{FF2B5EF4-FFF2-40B4-BE49-F238E27FC236}">
                <a16:creationId xmlns:a16="http://schemas.microsoft.com/office/drawing/2014/main" id="{E91C6371-6031-4895-A7D7-8865847D2441}"/>
              </a:ext>
            </a:extLst>
          </p:cNvPr>
          <p:cNvPicPr>
            <a:picLocks noChangeAspect="1"/>
          </p:cNvPicPr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80911" y="9101578"/>
            <a:ext cx="643806" cy="362141"/>
          </a:xfrm>
          <a:prstGeom prst="rect">
            <a:avLst/>
          </a:prstGeom>
        </p:spPr>
      </p:pic>
      <p:pic>
        <p:nvPicPr>
          <p:cNvPr id="66" name="aplicacion con apoyos exteriores">
            <a:hlinkClick r:id="" action="ppaction://media"/>
            <a:extLst>
              <a:ext uri="{FF2B5EF4-FFF2-40B4-BE49-F238E27FC236}">
                <a16:creationId xmlns:a16="http://schemas.microsoft.com/office/drawing/2014/main" id="{1A634590-5EEB-4E9F-B3E0-9E4DC1B9EC97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64"/>
          <a:stretch>
            <a:fillRect/>
          </a:stretch>
        </p:blipFill>
        <p:spPr>
          <a:xfrm>
            <a:off x="3770862" y="7256887"/>
            <a:ext cx="2923244" cy="2180648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D71C5054-2F54-47D9-B2D8-CB18B3C1E709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72974" y="7249853"/>
            <a:ext cx="2958167" cy="2213866"/>
          </a:xfrm>
          <a:prstGeom prst="rect">
            <a:avLst/>
          </a:prstGeom>
        </p:spPr>
      </p:pic>
      <p:pic>
        <p:nvPicPr>
          <p:cNvPr id="67" name="Imagen 66" descr="Logotipo&#10;&#10;Descripción generada automáticamente">
            <a:extLst>
              <a:ext uri="{FF2B5EF4-FFF2-40B4-BE49-F238E27FC236}">
                <a16:creationId xmlns:a16="http://schemas.microsoft.com/office/drawing/2014/main" id="{AAA33F2B-FD1B-4362-9F91-3A06A1C9F9CE}"/>
              </a:ext>
            </a:extLst>
          </p:cNvPr>
          <p:cNvPicPr>
            <a:picLocks noChangeAspect="1"/>
          </p:cNvPicPr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138474" y="9082594"/>
            <a:ext cx="643806" cy="362141"/>
          </a:xfrm>
          <a:prstGeom prst="rect">
            <a:avLst/>
          </a:prstGeom>
        </p:spPr>
      </p:pic>
      <p:pic>
        <p:nvPicPr>
          <p:cNvPr id="62" name="3vs3+3">
            <a:hlinkClick r:id="" action="ppaction://media"/>
            <a:extLst>
              <a:ext uri="{FF2B5EF4-FFF2-40B4-BE49-F238E27FC236}">
                <a16:creationId xmlns:a16="http://schemas.microsoft.com/office/drawing/2014/main" id="{9E9386B2-EF9E-41DB-9FCE-04CED9AA3581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66"/>
          <a:stretch>
            <a:fillRect/>
          </a:stretch>
        </p:blipFill>
        <p:spPr>
          <a:xfrm>
            <a:off x="3749465" y="7249853"/>
            <a:ext cx="2935562" cy="2187682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2CDC2E59-8084-47A8-B7D6-E83BB91A063D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63895" y="7242929"/>
            <a:ext cx="3003310" cy="2216211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79FBC1ED-E422-4B03-BDF4-539C0B74B80D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63894" y="7242929"/>
            <a:ext cx="3003311" cy="2248742"/>
          </a:xfrm>
          <a:prstGeom prst="rect">
            <a:avLst/>
          </a:prstGeom>
        </p:spPr>
      </p:pic>
      <p:pic>
        <p:nvPicPr>
          <p:cNvPr id="71" name="control intermedias">
            <a:hlinkClick r:id="" action="ppaction://media"/>
            <a:extLst>
              <a:ext uri="{FF2B5EF4-FFF2-40B4-BE49-F238E27FC236}">
                <a16:creationId xmlns:a16="http://schemas.microsoft.com/office/drawing/2014/main" id="{FD5BE946-B01A-4E97-A0F2-5F7804456D52}"/>
              </a:ext>
            </a:extLst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69"/>
          <a:stretch>
            <a:fillRect/>
          </a:stretch>
        </p:blipFill>
        <p:spPr>
          <a:xfrm>
            <a:off x="3749465" y="7242929"/>
            <a:ext cx="2944641" cy="2211822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C63B55E9-22CF-4B11-84E3-C903EECEC1DA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159321" y="7242928"/>
            <a:ext cx="3007883" cy="2277827"/>
          </a:xfrm>
          <a:prstGeom prst="rect">
            <a:avLst/>
          </a:prstGeom>
        </p:spPr>
      </p:pic>
      <p:pic>
        <p:nvPicPr>
          <p:cNvPr id="73" name="Imagen 72" descr="Logotipo&#10;&#10;Descripción generada automáticamente">
            <a:extLst>
              <a:ext uri="{FF2B5EF4-FFF2-40B4-BE49-F238E27FC236}">
                <a16:creationId xmlns:a16="http://schemas.microsoft.com/office/drawing/2014/main" id="{B4476EFC-70A4-4260-BCF4-88EAF0D8701B}"/>
              </a:ext>
            </a:extLst>
          </p:cNvPr>
          <p:cNvPicPr>
            <a:picLocks noChangeAspect="1"/>
          </p:cNvPicPr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80911" y="9119985"/>
            <a:ext cx="643806" cy="362141"/>
          </a:xfrm>
          <a:prstGeom prst="rect">
            <a:avLst/>
          </a:prstGeom>
        </p:spPr>
      </p:pic>
      <p:pic>
        <p:nvPicPr>
          <p:cNvPr id="74" name="6vs6">
            <a:hlinkClick r:id="" action="ppaction://media"/>
            <a:extLst>
              <a:ext uri="{FF2B5EF4-FFF2-40B4-BE49-F238E27FC236}">
                <a16:creationId xmlns:a16="http://schemas.microsoft.com/office/drawing/2014/main" id="{5A8D4BD3-498A-46F7-A1B8-3BFBADBB4058}"/>
              </a:ext>
            </a:extLst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71"/>
          <a:stretch>
            <a:fillRect/>
          </a:stretch>
        </p:blipFill>
        <p:spPr>
          <a:xfrm>
            <a:off x="3711761" y="7238349"/>
            <a:ext cx="2983642" cy="2225746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2C1670AC-7B41-4CF6-9B07-FBF04B239DBB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163894" y="7228970"/>
            <a:ext cx="2997784" cy="2291785"/>
          </a:xfrm>
          <a:prstGeom prst="rect">
            <a:avLst/>
          </a:prstGeom>
        </p:spPr>
      </p:pic>
      <p:pic>
        <p:nvPicPr>
          <p:cNvPr id="76" name="1-4-3-3salida balón">
            <a:hlinkClick r:id="" action="ppaction://media"/>
            <a:extLst>
              <a:ext uri="{FF2B5EF4-FFF2-40B4-BE49-F238E27FC236}">
                <a16:creationId xmlns:a16="http://schemas.microsoft.com/office/drawing/2014/main" id="{759D91AD-141D-411C-A08F-806701E786EC}"/>
              </a:ext>
            </a:extLst>
          </p:cNvPr>
          <p:cNvPicPr>
            <a:picLocks noChangeAspect="1"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73"/>
          <a:stretch>
            <a:fillRect/>
          </a:stretch>
        </p:blipFill>
        <p:spPr>
          <a:xfrm>
            <a:off x="3711760" y="7228970"/>
            <a:ext cx="3007765" cy="2240171"/>
          </a:xfrm>
          <a:prstGeom prst="rect">
            <a:avLst/>
          </a:prstGeom>
        </p:spPr>
      </p:pic>
      <p:pic>
        <p:nvPicPr>
          <p:cNvPr id="68" name="ataque parcelado">
            <a:hlinkClick r:id="" action="ppaction://media"/>
            <a:extLst>
              <a:ext uri="{FF2B5EF4-FFF2-40B4-BE49-F238E27FC236}">
                <a16:creationId xmlns:a16="http://schemas.microsoft.com/office/drawing/2014/main" id="{723D6474-7F70-4BB4-8578-F51B28C5317D}"/>
              </a:ext>
            </a:extLst>
          </p:cNvPr>
          <p:cNvPicPr>
            <a:picLocks noChangeAspect="1"/>
          </p:cNvPicPr>
          <p:nvPr>
            <a:vide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74"/>
          <a:stretch>
            <a:fillRect/>
          </a:stretch>
        </p:blipFill>
        <p:spPr>
          <a:xfrm>
            <a:off x="3711760" y="7218720"/>
            <a:ext cx="3008387" cy="2250300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6991D7A8-1A55-4788-8587-461A75A093C5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159321" y="7228969"/>
            <a:ext cx="3018773" cy="2311633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05267814-3BCE-48D7-8035-E734D48207D7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163893" y="7238349"/>
            <a:ext cx="3018773" cy="2334247"/>
          </a:xfrm>
          <a:prstGeom prst="rect">
            <a:avLst/>
          </a:prstGeom>
        </p:spPr>
      </p:pic>
      <p:pic>
        <p:nvPicPr>
          <p:cNvPr id="80" name="juego corto+progresión+finalización">
            <a:hlinkClick r:id="" action="ppaction://media"/>
            <a:extLst>
              <a:ext uri="{FF2B5EF4-FFF2-40B4-BE49-F238E27FC236}">
                <a16:creationId xmlns:a16="http://schemas.microsoft.com/office/drawing/2014/main" id="{759A0F9B-895B-4BC1-875D-706FB5636965}"/>
              </a:ext>
            </a:extLst>
          </p:cNvPr>
          <p:cNvPicPr>
            <a:picLocks noChangeAspect="1"/>
          </p:cNvPicPr>
          <p:nvPr>
            <a:vide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77"/>
          <a:stretch>
            <a:fillRect/>
          </a:stretch>
        </p:blipFill>
        <p:spPr>
          <a:xfrm>
            <a:off x="3692107" y="7202807"/>
            <a:ext cx="3028040" cy="2283411"/>
          </a:xfrm>
          <a:prstGeom prst="rect">
            <a:avLst/>
          </a:prstGeom>
        </p:spPr>
      </p:pic>
      <p:pic>
        <p:nvPicPr>
          <p:cNvPr id="81" name="Imagen 80" descr="Logotipo&#10;&#10;Descripción generada automáticamente">
            <a:extLst>
              <a:ext uri="{FF2B5EF4-FFF2-40B4-BE49-F238E27FC236}">
                <a16:creationId xmlns:a16="http://schemas.microsoft.com/office/drawing/2014/main" id="{5E4BECFE-F702-4B01-A7C1-43DB583665E1}"/>
              </a:ext>
            </a:extLst>
          </p:cNvPr>
          <p:cNvPicPr>
            <a:picLocks noChangeAspect="1"/>
          </p:cNvPicPr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61945" y="9214605"/>
            <a:ext cx="643806" cy="362141"/>
          </a:xfrm>
          <a:prstGeom prst="rect">
            <a:avLst/>
          </a:prstGeom>
        </p:spPr>
      </p:pic>
      <p:pic>
        <p:nvPicPr>
          <p:cNvPr id="77" name="protege los triangulos">
            <a:hlinkClick r:id="" action="ppaction://media"/>
            <a:extLst>
              <a:ext uri="{FF2B5EF4-FFF2-40B4-BE49-F238E27FC236}">
                <a16:creationId xmlns:a16="http://schemas.microsoft.com/office/drawing/2014/main" id="{34324B40-DA9C-46F2-B98B-F9602C6F5F7C}"/>
              </a:ext>
            </a:extLst>
          </p:cNvPr>
          <p:cNvPicPr>
            <a:picLocks noChangeAspect="1"/>
          </p:cNvPicPr>
          <p:nvPr>
            <a:vide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78"/>
          <a:stretch>
            <a:fillRect/>
          </a:stretch>
        </p:blipFill>
        <p:spPr>
          <a:xfrm>
            <a:off x="3691485" y="7202806"/>
            <a:ext cx="3028040" cy="2301789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9BAD4EEE-C410-49D0-A2E5-8521BA42C848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160792" y="7218719"/>
            <a:ext cx="3021874" cy="2396089"/>
          </a:xfrm>
          <a:prstGeom prst="rect">
            <a:avLst/>
          </a:prstGeom>
        </p:spPr>
      </p:pic>
      <p:pic>
        <p:nvPicPr>
          <p:cNvPr id="82" name="defender contiguo">
            <a:hlinkClick r:id="" action="ppaction://media"/>
            <a:extLst>
              <a:ext uri="{FF2B5EF4-FFF2-40B4-BE49-F238E27FC236}">
                <a16:creationId xmlns:a16="http://schemas.microsoft.com/office/drawing/2014/main" id="{A58AC54B-CE59-402C-83DB-F00B662A8970}"/>
              </a:ext>
            </a:extLst>
          </p:cNvPr>
          <p:cNvPicPr>
            <a:picLocks noChangeAspect="1"/>
          </p:cNvPicPr>
          <p:nvPr>
            <a:vide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80"/>
          <a:stretch>
            <a:fillRect/>
          </a:stretch>
        </p:blipFill>
        <p:spPr>
          <a:xfrm>
            <a:off x="3690864" y="7200429"/>
            <a:ext cx="3029283" cy="2302579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1D9C379B-11E7-48D9-9A1F-1B537E875DE4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160792" y="7218720"/>
            <a:ext cx="3036955" cy="2389012"/>
          </a:xfrm>
          <a:prstGeom prst="rect">
            <a:avLst/>
          </a:prstGeom>
        </p:spPr>
      </p:pic>
      <p:pic>
        <p:nvPicPr>
          <p:cNvPr id="86" name="Imagen 85" descr="Logotipo&#10;&#10;Descripción generada automáticamente">
            <a:extLst>
              <a:ext uri="{FF2B5EF4-FFF2-40B4-BE49-F238E27FC236}">
                <a16:creationId xmlns:a16="http://schemas.microsoft.com/office/drawing/2014/main" id="{BEC8C6AC-F1A1-410C-AE6D-59D21A7DEECC}"/>
              </a:ext>
            </a:extLst>
          </p:cNvPr>
          <p:cNvPicPr>
            <a:picLocks noChangeAspect="1"/>
          </p:cNvPicPr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61945" y="9261886"/>
            <a:ext cx="643806" cy="362141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33352229-CF26-491E-B451-3375FE31716F}"/>
              </a:ext>
            </a:extLst>
          </p:cNvPr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160792" y="7218720"/>
            <a:ext cx="3036955" cy="2404568"/>
          </a:xfrm>
          <a:prstGeom prst="rect">
            <a:avLst/>
          </a:prstGeom>
        </p:spPr>
      </p:pic>
      <p:pic>
        <p:nvPicPr>
          <p:cNvPr id="88" name="4vs4+4 finalización">
            <a:hlinkClick r:id="" action="ppaction://media"/>
            <a:extLst>
              <a:ext uri="{FF2B5EF4-FFF2-40B4-BE49-F238E27FC236}">
                <a16:creationId xmlns:a16="http://schemas.microsoft.com/office/drawing/2014/main" id="{178E871E-9EDB-47EB-AD27-BAC11C38433F}"/>
              </a:ext>
            </a:extLst>
          </p:cNvPr>
          <p:cNvPicPr>
            <a:picLocks noChangeAspect="1"/>
          </p:cNvPicPr>
          <p:nvPr>
            <a:vide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3690243" y="7200429"/>
            <a:ext cx="3028040" cy="2305199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421970D0-C55E-4ABC-A641-16C0F40A2850}"/>
              </a:ext>
            </a:extLst>
          </p:cNvPr>
          <p:cNvPicPr>
            <a:picLocks noChangeAspect="1"/>
          </p:cNvPicPr>
          <p:nvPr/>
        </p:nvPicPr>
        <p:blipFill>
          <a:blip r:embed="rId84"/>
          <a:stretch>
            <a:fillRect/>
          </a:stretch>
        </p:blipFill>
        <p:spPr>
          <a:xfrm>
            <a:off x="172974" y="7205185"/>
            <a:ext cx="3024773" cy="2418842"/>
          </a:xfrm>
          <a:prstGeom prst="rect">
            <a:avLst/>
          </a:prstGeom>
        </p:spPr>
      </p:pic>
      <p:pic>
        <p:nvPicPr>
          <p:cNvPr id="90" name="generar superioridades">
            <a:hlinkClick r:id="" action="ppaction://media"/>
            <a:extLst>
              <a:ext uri="{FF2B5EF4-FFF2-40B4-BE49-F238E27FC236}">
                <a16:creationId xmlns:a16="http://schemas.microsoft.com/office/drawing/2014/main" id="{0A7A83D0-37C6-4BD7-80EA-7F29ACE639C5}"/>
              </a:ext>
            </a:extLst>
          </p:cNvPr>
          <p:cNvPicPr>
            <a:picLocks noChangeAspect="1"/>
          </p:cNvPicPr>
          <p:nvPr>
            <a:vide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85"/>
          <a:stretch>
            <a:fillRect/>
          </a:stretch>
        </p:blipFill>
        <p:spPr>
          <a:xfrm>
            <a:off x="3684741" y="7200430"/>
            <a:ext cx="3028040" cy="2320326"/>
          </a:xfrm>
          <a:prstGeom prst="rect">
            <a:avLst/>
          </a:prstGeom>
        </p:spPr>
      </p:pic>
      <p:pic>
        <p:nvPicPr>
          <p:cNvPr id="84" name="jugar cara o espalda línea presión">
            <a:hlinkClick r:id="" action="ppaction://media"/>
            <a:extLst>
              <a:ext uri="{FF2B5EF4-FFF2-40B4-BE49-F238E27FC236}">
                <a16:creationId xmlns:a16="http://schemas.microsoft.com/office/drawing/2014/main" id="{3B29E732-6F96-48EA-93DF-006A9E8749BA}"/>
              </a:ext>
            </a:extLst>
          </p:cNvPr>
          <p:cNvPicPr>
            <a:picLocks noChangeAspect="1"/>
          </p:cNvPicPr>
          <p:nvPr>
            <a:vide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86"/>
          <a:stretch>
            <a:fillRect/>
          </a:stretch>
        </p:blipFill>
        <p:spPr>
          <a:xfrm>
            <a:off x="3674133" y="7200430"/>
            <a:ext cx="3038648" cy="2340172"/>
          </a:xfrm>
          <a:prstGeom prst="rect">
            <a:avLst/>
          </a:prstGeom>
        </p:spPr>
      </p:pic>
      <p:pic>
        <p:nvPicPr>
          <p:cNvPr id="92" name="Imagen 91">
            <a:extLst>
              <a:ext uri="{FF2B5EF4-FFF2-40B4-BE49-F238E27FC236}">
                <a16:creationId xmlns:a16="http://schemas.microsoft.com/office/drawing/2014/main" id="{253B83A6-662F-46FF-BE3B-92D9BAF0A866}"/>
              </a:ext>
            </a:extLst>
          </p:cNvPr>
          <p:cNvPicPr>
            <a:picLocks noChangeAspect="1"/>
          </p:cNvPicPr>
          <p:nvPr/>
        </p:nvPicPr>
        <p:blipFill>
          <a:blip r:embed="rId87"/>
          <a:stretch>
            <a:fillRect/>
          </a:stretch>
        </p:blipFill>
        <p:spPr>
          <a:xfrm>
            <a:off x="162597" y="7191949"/>
            <a:ext cx="3037815" cy="2431339"/>
          </a:xfrm>
          <a:prstGeom prst="rect">
            <a:avLst/>
          </a:prstGeom>
        </p:spPr>
      </p:pic>
      <p:pic>
        <p:nvPicPr>
          <p:cNvPr id="91" name="salida balón mantener altura tapar fuera">
            <a:hlinkClick r:id="" action="ppaction://media"/>
            <a:extLst>
              <a:ext uri="{FF2B5EF4-FFF2-40B4-BE49-F238E27FC236}">
                <a16:creationId xmlns:a16="http://schemas.microsoft.com/office/drawing/2014/main" id="{4890097D-E721-430B-9B64-CA6117A0F145}"/>
              </a:ext>
            </a:extLst>
          </p:cNvPr>
          <p:cNvPicPr>
            <a:picLocks noChangeAspect="1"/>
          </p:cNvPicPr>
          <p:nvPr>
            <a:vide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88"/>
          <a:stretch>
            <a:fillRect/>
          </a:stretch>
        </p:blipFill>
        <p:spPr>
          <a:xfrm>
            <a:off x="3674132" y="7191948"/>
            <a:ext cx="3072443" cy="2358679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483250F1-3EBC-476F-A1CC-1681A1EB7CB8}"/>
              </a:ext>
            </a:extLst>
          </p:cNvPr>
          <p:cNvPicPr>
            <a:picLocks noChangeAspect="1"/>
          </p:cNvPicPr>
          <p:nvPr/>
        </p:nvPicPr>
        <p:blipFill>
          <a:blip r:embed="rId89"/>
          <a:stretch>
            <a:fillRect/>
          </a:stretch>
        </p:blipFill>
        <p:spPr>
          <a:xfrm>
            <a:off x="180671" y="7190369"/>
            <a:ext cx="3001995" cy="2433658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F2C6BDA5-3A66-47C9-A043-ADBA842AFF86}"/>
              </a:ext>
            </a:extLst>
          </p:cNvPr>
          <p:cNvPicPr>
            <a:picLocks noChangeAspect="1"/>
          </p:cNvPicPr>
          <p:nvPr/>
        </p:nvPicPr>
        <p:blipFill>
          <a:blip r:embed="rId90"/>
          <a:stretch>
            <a:fillRect/>
          </a:stretch>
        </p:blipFill>
        <p:spPr>
          <a:xfrm>
            <a:off x="159320" y="7183882"/>
            <a:ext cx="3041091" cy="2440145"/>
          </a:xfrm>
          <a:prstGeom prst="rect">
            <a:avLst/>
          </a:prstGeom>
        </p:spPr>
      </p:pic>
      <p:pic>
        <p:nvPicPr>
          <p:cNvPr id="96" name="atacar eje central-rupturas">
            <a:hlinkClick r:id="" action="ppaction://media"/>
            <a:extLst>
              <a:ext uri="{FF2B5EF4-FFF2-40B4-BE49-F238E27FC236}">
                <a16:creationId xmlns:a16="http://schemas.microsoft.com/office/drawing/2014/main" id="{98095027-A301-4A35-A48A-701A6C66E34E}"/>
              </a:ext>
            </a:extLst>
          </p:cNvPr>
          <p:cNvPicPr>
            <a:picLocks noChangeAspect="1"/>
          </p:cNvPicPr>
          <p:nvPr>
            <a:vide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91"/>
          <a:stretch>
            <a:fillRect/>
          </a:stretch>
        </p:blipFill>
        <p:spPr>
          <a:xfrm>
            <a:off x="3645957" y="7200430"/>
            <a:ext cx="3100618" cy="2376707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3363B95E-988B-495B-9DF0-E28415B3F905}"/>
              </a:ext>
            </a:extLst>
          </p:cNvPr>
          <p:cNvPicPr>
            <a:picLocks noChangeAspect="1"/>
          </p:cNvPicPr>
          <p:nvPr/>
        </p:nvPicPr>
        <p:blipFill>
          <a:blip r:embed="rId92"/>
          <a:stretch>
            <a:fillRect/>
          </a:stretch>
        </p:blipFill>
        <p:spPr>
          <a:xfrm>
            <a:off x="170310" y="7191948"/>
            <a:ext cx="3051986" cy="2446396"/>
          </a:xfrm>
          <a:prstGeom prst="rect">
            <a:avLst/>
          </a:prstGeom>
        </p:spPr>
      </p:pic>
      <p:pic>
        <p:nvPicPr>
          <p:cNvPr id="98" name="7vs7+2 pasillos exteriores">
            <a:hlinkClick r:id="" action="ppaction://media"/>
            <a:extLst>
              <a:ext uri="{FF2B5EF4-FFF2-40B4-BE49-F238E27FC236}">
                <a16:creationId xmlns:a16="http://schemas.microsoft.com/office/drawing/2014/main" id="{CB21DAAF-1656-47AA-A229-D2BBD8523917}"/>
              </a:ext>
            </a:extLst>
          </p:cNvPr>
          <p:cNvPicPr>
            <a:picLocks noChangeAspect="1"/>
          </p:cNvPicPr>
          <p:nvPr>
            <a:vide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93"/>
          <a:stretch>
            <a:fillRect/>
          </a:stretch>
        </p:blipFill>
        <p:spPr>
          <a:xfrm>
            <a:off x="3623084" y="7191948"/>
            <a:ext cx="3134595" cy="2385189"/>
          </a:xfrm>
          <a:prstGeom prst="rect">
            <a:avLst/>
          </a:prstGeom>
        </p:spPr>
      </p:pic>
      <p:pic>
        <p:nvPicPr>
          <p:cNvPr id="99" name="Imagen 98">
            <a:extLst>
              <a:ext uri="{FF2B5EF4-FFF2-40B4-BE49-F238E27FC236}">
                <a16:creationId xmlns:a16="http://schemas.microsoft.com/office/drawing/2014/main" id="{EA7B84CE-27F2-4944-8D2B-BF5B292E08E8}"/>
              </a:ext>
            </a:extLst>
          </p:cNvPr>
          <p:cNvPicPr>
            <a:picLocks noChangeAspect="1"/>
          </p:cNvPicPr>
          <p:nvPr/>
        </p:nvPicPr>
        <p:blipFill>
          <a:blip r:embed="rId94"/>
          <a:stretch>
            <a:fillRect/>
          </a:stretch>
        </p:blipFill>
        <p:spPr>
          <a:xfrm>
            <a:off x="145219" y="7183882"/>
            <a:ext cx="3082578" cy="2452918"/>
          </a:xfrm>
          <a:prstGeom prst="rect">
            <a:avLst/>
          </a:prstGeom>
        </p:spPr>
      </p:pic>
      <p:pic>
        <p:nvPicPr>
          <p:cNvPr id="100" name="mantener progresar 3pp intermedias">
            <a:hlinkClick r:id="" action="ppaction://media"/>
            <a:extLst>
              <a:ext uri="{FF2B5EF4-FFF2-40B4-BE49-F238E27FC236}">
                <a16:creationId xmlns:a16="http://schemas.microsoft.com/office/drawing/2014/main" id="{4CD14A1C-7C2A-4FBE-9105-F7DDE244ECF1}"/>
              </a:ext>
            </a:extLst>
          </p:cNvPr>
          <p:cNvPicPr>
            <a:picLocks noChangeAspect="1"/>
          </p:cNvPicPr>
          <p:nvPr>
            <a:vide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95"/>
          <a:stretch>
            <a:fillRect/>
          </a:stretch>
        </p:blipFill>
        <p:spPr>
          <a:xfrm>
            <a:off x="3606373" y="7183881"/>
            <a:ext cx="3151306" cy="2393255"/>
          </a:xfrm>
          <a:prstGeom prst="rect">
            <a:avLst/>
          </a:prstGeom>
        </p:spPr>
      </p:pic>
      <p:pic>
        <p:nvPicPr>
          <p:cNvPr id="101" name="Imagen 100" descr="Logotipo&#10;&#10;Descripción generada automáticamente">
            <a:extLst>
              <a:ext uri="{FF2B5EF4-FFF2-40B4-BE49-F238E27FC236}">
                <a16:creationId xmlns:a16="http://schemas.microsoft.com/office/drawing/2014/main" id="{49049AD9-DDC8-4DC1-8544-D69F5C676EC4}"/>
              </a:ext>
            </a:extLst>
          </p:cNvPr>
          <p:cNvPicPr>
            <a:picLocks noChangeAspect="1"/>
          </p:cNvPicPr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34559" y="9223696"/>
            <a:ext cx="643806" cy="362141"/>
          </a:xfrm>
          <a:prstGeom prst="rect">
            <a:avLst/>
          </a:prstGeom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D8DBCD5E-907B-4D1C-A321-84F8F66E4A81}"/>
              </a:ext>
            </a:extLst>
          </p:cNvPr>
          <p:cNvPicPr>
            <a:picLocks noChangeAspect="1"/>
          </p:cNvPicPr>
          <p:nvPr/>
        </p:nvPicPr>
        <p:blipFill>
          <a:blip r:embed="rId96"/>
          <a:stretch>
            <a:fillRect/>
          </a:stretch>
        </p:blipFill>
        <p:spPr>
          <a:xfrm>
            <a:off x="130896" y="7183881"/>
            <a:ext cx="3104012" cy="2452919"/>
          </a:xfrm>
          <a:prstGeom prst="rect">
            <a:avLst/>
          </a:prstGeom>
        </p:spPr>
      </p:pic>
      <p:pic>
        <p:nvPicPr>
          <p:cNvPr id="102" name="gestión descolgados">
            <a:hlinkClick r:id="" action="ppaction://media"/>
            <a:extLst>
              <a:ext uri="{FF2B5EF4-FFF2-40B4-BE49-F238E27FC236}">
                <a16:creationId xmlns:a16="http://schemas.microsoft.com/office/drawing/2014/main" id="{E90267F5-E3CA-4BCC-8910-0AB29972D7C1}"/>
              </a:ext>
            </a:extLst>
          </p:cNvPr>
          <p:cNvPicPr>
            <a:picLocks noChangeAspect="1"/>
          </p:cNvPicPr>
          <p:nvPr>
            <a:vide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97"/>
          <a:stretch>
            <a:fillRect/>
          </a:stretch>
        </p:blipFill>
        <p:spPr>
          <a:xfrm>
            <a:off x="3588589" y="7183880"/>
            <a:ext cx="3176061" cy="2401957"/>
          </a:xfrm>
          <a:prstGeom prst="rect">
            <a:avLst/>
          </a:prstGeom>
        </p:spPr>
      </p:pic>
      <p:pic>
        <p:nvPicPr>
          <p:cNvPr id="27" name="juego corto superioridad carril ext">
            <a:hlinkClick r:id="" action="ppaction://media"/>
            <a:extLst>
              <a:ext uri="{FF2B5EF4-FFF2-40B4-BE49-F238E27FC236}">
                <a16:creationId xmlns:a16="http://schemas.microsoft.com/office/drawing/2014/main" id="{1E5F4F9C-B0F1-4965-AE3D-EC185BF85BE0}"/>
              </a:ext>
            </a:extLst>
          </p:cNvPr>
          <p:cNvPicPr>
            <a:picLocks noChangeAspect="1"/>
          </p:cNvPicPr>
          <p:nvPr>
            <a:vide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98"/>
          <a:stretch>
            <a:fillRect/>
          </a:stretch>
        </p:blipFill>
        <p:spPr>
          <a:xfrm>
            <a:off x="3588588" y="7191948"/>
            <a:ext cx="3183147" cy="2344761"/>
          </a:xfrm>
          <a:prstGeom prst="rect">
            <a:avLst/>
          </a:prstGeom>
        </p:spPr>
      </p:pic>
      <p:pic>
        <p:nvPicPr>
          <p:cNvPr id="104" name="Imagen 103">
            <a:extLst>
              <a:ext uri="{FF2B5EF4-FFF2-40B4-BE49-F238E27FC236}">
                <a16:creationId xmlns:a16="http://schemas.microsoft.com/office/drawing/2014/main" id="{710A7142-A8A5-4F54-A7EB-94A848A6803A}"/>
              </a:ext>
            </a:extLst>
          </p:cNvPr>
          <p:cNvPicPr>
            <a:picLocks noChangeAspect="1"/>
          </p:cNvPicPr>
          <p:nvPr/>
        </p:nvPicPr>
        <p:blipFill>
          <a:blip r:embed="rId99"/>
          <a:stretch>
            <a:fillRect/>
          </a:stretch>
        </p:blipFill>
        <p:spPr>
          <a:xfrm>
            <a:off x="130896" y="7179830"/>
            <a:ext cx="3104012" cy="2472652"/>
          </a:xfrm>
          <a:prstGeom prst="rect">
            <a:avLst/>
          </a:prstGeom>
        </p:spPr>
      </p:pic>
      <p:pic>
        <p:nvPicPr>
          <p:cNvPr id="105" name="Imagen 104" descr="Logotipo&#10;&#10;Descripción generada automáticamente">
            <a:extLst>
              <a:ext uri="{FF2B5EF4-FFF2-40B4-BE49-F238E27FC236}">
                <a16:creationId xmlns:a16="http://schemas.microsoft.com/office/drawing/2014/main" id="{7887A1C9-998B-4E0F-B11A-B851E3008F33}"/>
              </a:ext>
            </a:extLst>
          </p:cNvPr>
          <p:cNvPicPr>
            <a:picLocks noChangeAspect="1"/>
          </p:cNvPicPr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231719" y="9252667"/>
            <a:ext cx="643806" cy="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7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9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8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676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3853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6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347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12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962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625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125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75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375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1125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459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25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25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2542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9792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12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9912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3040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2952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3840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6792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400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6192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7760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2400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600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7200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3240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2560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7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9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90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96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 fullScrn="1">
              <p:cMediaNode vol="80000">
                <p:cTn id="102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 fullScrn="1">
              <p:cMediaNode vol="80000">
                <p:cTn id="108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14" repeatCount="indefinite" fill="remove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9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 fullScrn="1">
              <p:cMediaNode vol="80000">
                <p:cTn id="120" repeatCount="indefinite" fill="remove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5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video>
              <p:cMediaNode vol="80000">
                <p:cTn id="126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1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32" repeatCount="indefinite" fill="remove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7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video fullScrn="1">
              <p:cMediaNode vol="80000">
                <p:cTn id="138" repeatCount="indefinite" fill="remove" display="0">
                  <p:stCondLst>
                    <p:cond delay="indefinite"/>
                  </p:stCondLst>
                </p:cTn>
                <p:tgtEl>
                  <p:spTgt spid="74"/>
                </p:tgtEl>
              </p:cMediaNode>
            </p:vide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video fullScrn="1">
              <p:cMediaNode vol="80000">
                <p:cTn id="144" repeatCount="indefinite" fill="remove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9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video>
              <p:cMediaNode vol="80000">
                <p:cTn id="150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5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video fullScrn="1">
              <p:cMediaNode vol="80000">
                <p:cTn id="156" repeatCount="indefinite" fill="remove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1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video fullScrn="1">
              <p:cMediaNode vol="80000">
                <p:cTn id="162" repeatCount="indefinite" fill="remove" display="0">
                  <p:stCondLst>
                    <p:cond delay="indefinite"/>
                  </p:stCondLst>
                </p:cTn>
                <p:tgtEl>
                  <p:spTgt spid="77"/>
                </p:tgtEl>
              </p:cMediaNode>
            </p:video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7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video fullScrn="1">
              <p:cMediaNode vol="80000">
                <p:cTn id="168" repeatCount="indefinite" fill="remove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video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3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video fullScrn="1">
              <p:cMediaNode vol="80000">
                <p:cTn id="174" repeatCount="indefinite" fill="remove" display="0">
                  <p:stCondLst>
                    <p:cond delay="indefinite"/>
                  </p:stCondLst>
                </p:cTn>
                <p:tgtEl>
                  <p:spTgt spid="88"/>
                </p:tgtEl>
              </p:cMediaNode>
            </p:video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9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video fullScrn="1">
              <p:cMediaNode vol="80000">
                <p:cTn id="180" repeatCount="indefinite" fill="remove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5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video fullScrn="1">
              <p:cMediaNode vol="80000">
                <p:cTn id="186" repeatCount="indefinite" fill="remove" display="0">
                  <p:stCondLst>
                    <p:cond delay="indefinite"/>
                  </p:stCondLst>
                </p:cTn>
                <p:tgtEl>
                  <p:spTgt spid="84"/>
                </p:tgtEl>
              </p:cMediaNode>
            </p:vide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1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video>
              <p:cMediaNode vol="80000">
                <p:cTn id="192" fill="hold" display="0">
                  <p:stCondLst>
                    <p:cond delay="indefinite"/>
                  </p:stCondLst>
                </p:cTn>
                <p:tgtEl>
                  <p:spTgt spid="91"/>
                </p:tgtEl>
              </p:cMediaNode>
            </p:video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7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video>
              <p:cMediaNode vol="80000">
                <p:cTn id="198" fill="hold" display="0">
                  <p:stCondLst>
                    <p:cond delay="indefinite"/>
                  </p:stCondLst>
                </p:cTn>
                <p:tgtEl>
                  <p:spTgt spid="96"/>
                </p:tgtEl>
              </p:cMediaNode>
            </p:video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3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video>
              <p:cMediaNode vol="80000">
                <p:cTn id="204" fill="hold" display="0">
                  <p:stCondLst>
                    <p:cond delay="indefinite"/>
                  </p:stCondLst>
                </p:cTn>
                <p:tgtEl>
                  <p:spTgt spid="98"/>
                </p:tgtEl>
              </p:cMediaNode>
            </p:video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9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video>
              <p:cMediaNode vol="80000">
                <p:cTn id="210" fill="hold" display="0">
                  <p:stCondLst>
                    <p:cond delay="indefinite"/>
                  </p:stCondLst>
                </p:cTn>
                <p:tgtEl>
                  <p:spTgt spid="100"/>
                </p:tgtEl>
              </p:cMediaNode>
            </p:video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5" dur="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video>
              <p:cMediaNode vol="80000">
                <p:cTn id="216" fill="hold" display="0">
                  <p:stCondLst>
                    <p:cond delay="indefinite"/>
                  </p:stCondLst>
                </p:cTn>
                <p:tgtEl>
                  <p:spTgt spid="102"/>
                </p:tgtEl>
              </p:cMediaNode>
            </p:video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1" dur="1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video>
              <p:cMediaNode vol="80000">
                <p:cTn id="22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7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2377</TotalTime>
  <Words>235</Words>
  <Application>Microsoft Office PowerPoint</Application>
  <PresentationFormat>A4 (210 x 297 mm)</PresentationFormat>
  <Paragraphs>79</Paragraphs>
  <Slides>1</Slides>
  <Notes>1</Notes>
  <HiddenSlides>0</HiddenSlides>
  <MMClips>24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283</cp:revision>
  <dcterms:created xsi:type="dcterms:W3CDTF">2021-01-24T11:11:28Z</dcterms:created>
  <dcterms:modified xsi:type="dcterms:W3CDTF">2021-06-27T13:58:02Z</dcterms:modified>
</cp:coreProperties>
</file>