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ppt/media/image44.jpg" ContentType="image/jpeg"/>
  <Override PartName="/ppt/media/image46.jpg" ContentType="image/jpeg"/>
  <Override PartName="/ppt/media/image49.jpg" ContentType="image/jpeg"/>
  <Override PartName="/ppt/media/image5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8B4DE-D65B-4F8C-94F4-880E095AF01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2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microsoft.com/office/2007/relationships/media" Target="../media/media24.mp4"/><Relationship Id="rId63" Type="http://schemas.openxmlformats.org/officeDocument/2006/relationships/image" Target="../media/image11.jpg"/><Relationship Id="rId68" Type="http://schemas.openxmlformats.org/officeDocument/2006/relationships/image" Target="../media/image16.png"/><Relationship Id="rId84" Type="http://schemas.openxmlformats.org/officeDocument/2006/relationships/image" Target="../media/image32.jpg"/><Relationship Id="rId89" Type="http://schemas.openxmlformats.org/officeDocument/2006/relationships/image" Target="../media/image37.jpg"/><Relationship Id="rId16" Type="http://schemas.openxmlformats.org/officeDocument/2006/relationships/video" Target="../media/media8.mp4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openxmlformats.org/officeDocument/2006/relationships/image" Target="../media/image1.gif"/><Relationship Id="rId58" Type="http://schemas.openxmlformats.org/officeDocument/2006/relationships/image" Target="../media/image6.jpg"/><Relationship Id="rId74" Type="http://schemas.openxmlformats.org/officeDocument/2006/relationships/image" Target="../media/image22.jpg"/><Relationship Id="rId79" Type="http://schemas.openxmlformats.org/officeDocument/2006/relationships/image" Target="../media/image27.png"/><Relationship Id="rId102" Type="http://schemas.openxmlformats.org/officeDocument/2006/relationships/image" Target="../media/image50.png"/><Relationship Id="rId5" Type="http://schemas.microsoft.com/office/2007/relationships/media" Target="../media/media3.mp4"/><Relationship Id="rId90" Type="http://schemas.openxmlformats.org/officeDocument/2006/relationships/image" Target="../media/image38.png"/><Relationship Id="rId95" Type="http://schemas.openxmlformats.org/officeDocument/2006/relationships/image" Target="../media/image43.png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43" Type="http://schemas.microsoft.com/office/2007/relationships/media" Target="../media/media22.mp4"/><Relationship Id="rId48" Type="http://schemas.openxmlformats.org/officeDocument/2006/relationships/video" Target="../media/media24.mp4"/><Relationship Id="rId64" Type="http://schemas.openxmlformats.org/officeDocument/2006/relationships/image" Target="../media/image12.png"/><Relationship Id="rId69" Type="http://schemas.openxmlformats.org/officeDocument/2006/relationships/image" Target="../media/image17.jpg"/><Relationship Id="rId80" Type="http://schemas.openxmlformats.org/officeDocument/2006/relationships/image" Target="../media/image28.png"/><Relationship Id="rId85" Type="http://schemas.openxmlformats.org/officeDocument/2006/relationships/image" Target="../media/image33.png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46" Type="http://schemas.openxmlformats.org/officeDocument/2006/relationships/video" Target="../media/media23.mp4"/><Relationship Id="rId59" Type="http://schemas.openxmlformats.org/officeDocument/2006/relationships/image" Target="../media/image7.png"/><Relationship Id="rId67" Type="http://schemas.openxmlformats.org/officeDocument/2006/relationships/image" Target="../media/image15.jpg"/><Relationship Id="rId103" Type="http://schemas.openxmlformats.org/officeDocument/2006/relationships/image" Target="../media/image51.jp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54" Type="http://schemas.openxmlformats.org/officeDocument/2006/relationships/image" Target="../media/image2.jpg"/><Relationship Id="rId62" Type="http://schemas.openxmlformats.org/officeDocument/2006/relationships/image" Target="../media/image10.png"/><Relationship Id="rId70" Type="http://schemas.openxmlformats.org/officeDocument/2006/relationships/image" Target="../media/image18.jpg"/><Relationship Id="rId75" Type="http://schemas.openxmlformats.org/officeDocument/2006/relationships/image" Target="../media/image23.png"/><Relationship Id="rId83" Type="http://schemas.openxmlformats.org/officeDocument/2006/relationships/image" Target="../media/image31.jpg"/><Relationship Id="rId88" Type="http://schemas.openxmlformats.org/officeDocument/2006/relationships/image" Target="../media/image36.png"/><Relationship Id="rId91" Type="http://schemas.openxmlformats.org/officeDocument/2006/relationships/image" Target="../media/image39.jpg"/><Relationship Id="rId96" Type="http://schemas.openxmlformats.org/officeDocument/2006/relationships/image" Target="../media/image44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microsoft.com/office/2007/relationships/media" Target="../media/media25.mp4"/><Relationship Id="rId57" Type="http://schemas.openxmlformats.org/officeDocument/2006/relationships/image" Target="../media/image5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video" Target="../media/media22.mp4"/><Relationship Id="rId52" Type="http://schemas.openxmlformats.org/officeDocument/2006/relationships/notesSlide" Target="../notesSlides/notesSlide1.xml"/><Relationship Id="rId60" Type="http://schemas.openxmlformats.org/officeDocument/2006/relationships/image" Target="../media/image8.jpg"/><Relationship Id="rId65" Type="http://schemas.openxmlformats.org/officeDocument/2006/relationships/image" Target="../media/image13.jpg"/><Relationship Id="rId73" Type="http://schemas.openxmlformats.org/officeDocument/2006/relationships/image" Target="../media/image21.png"/><Relationship Id="rId78" Type="http://schemas.openxmlformats.org/officeDocument/2006/relationships/image" Target="../media/image26.jpg"/><Relationship Id="rId81" Type="http://schemas.openxmlformats.org/officeDocument/2006/relationships/image" Target="../media/image29.jpg"/><Relationship Id="rId86" Type="http://schemas.openxmlformats.org/officeDocument/2006/relationships/image" Target="../media/image34.jpg"/><Relationship Id="rId94" Type="http://schemas.openxmlformats.org/officeDocument/2006/relationships/image" Target="../media/image42.jpg"/><Relationship Id="rId99" Type="http://schemas.openxmlformats.org/officeDocument/2006/relationships/image" Target="../media/image47.png"/><Relationship Id="rId101" Type="http://schemas.openxmlformats.org/officeDocument/2006/relationships/image" Target="../media/image49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34" Type="http://schemas.openxmlformats.org/officeDocument/2006/relationships/video" Target="../media/media17.mp4"/><Relationship Id="rId50" Type="http://schemas.openxmlformats.org/officeDocument/2006/relationships/video" Target="../media/media25.mp4"/><Relationship Id="rId55" Type="http://schemas.openxmlformats.org/officeDocument/2006/relationships/image" Target="../media/image3.png"/><Relationship Id="rId76" Type="http://schemas.openxmlformats.org/officeDocument/2006/relationships/image" Target="../media/image24.png"/><Relationship Id="rId97" Type="http://schemas.openxmlformats.org/officeDocument/2006/relationships/image" Target="../media/image45.png"/><Relationship Id="rId7" Type="http://schemas.microsoft.com/office/2007/relationships/media" Target="../media/media4.mp4"/><Relationship Id="rId71" Type="http://schemas.openxmlformats.org/officeDocument/2006/relationships/image" Target="../media/image19.png"/><Relationship Id="rId92" Type="http://schemas.openxmlformats.org/officeDocument/2006/relationships/image" Target="../media/image40.jp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microsoft.com/office/2007/relationships/media" Target="../media/media23.mp4"/><Relationship Id="rId66" Type="http://schemas.openxmlformats.org/officeDocument/2006/relationships/image" Target="../media/image14.png"/><Relationship Id="rId87" Type="http://schemas.openxmlformats.org/officeDocument/2006/relationships/image" Target="../media/image35.png"/><Relationship Id="rId61" Type="http://schemas.openxmlformats.org/officeDocument/2006/relationships/image" Target="../media/image9.png"/><Relationship Id="rId82" Type="http://schemas.openxmlformats.org/officeDocument/2006/relationships/image" Target="../media/image30.pn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56" Type="http://schemas.openxmlformats.org/officeDocument/2006/relationships/image" Target="../media/image4.jpg"/><Relationship Id="rId77" Type="http://schemas.openxmlformats.org/officeDocument/2006/relationships/image" Target="../media/image25.jpg"/><Relationship Id="rId100" Type="http://schemas.openxmlformats.org/officeDocument/2006/relationships/image" Target="../media/image48.png"/><Relationship Id="rId8" Type="http://schemas.openxmlformats.org/officeDocument/2006/relationships/video" Target="../media/media4.mp4"/><Relationship Id="rId51" Type="http://schemas.openxmlformats.org/officeDocument/2006/relationships/slideLayout" Target="../slideLayouts/slideLayout1.xml"/><Relationship Id="rId72" Type="http://schemas.openxmlformats.org/officeDocument/2006/relationships/image" Target="../media/image20.jpg"/><Relationship Id="rId93" Type="http://schemas.openxmlformats.org/officeDocument/2006/relationships/image" Target="../media/image41.png"/><Relationship Id="rId98" Type="http://schemas.openxmlformats.org/officeDocument/2006/relationships/image" Target="../media/image46.jpg"/><Relationship Id="rId3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70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Progresar+salida</a:t>
            </a: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 de 3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6vs4 2 zonas 3pp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15x20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				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6730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a desarrollar en un espacio rectangular de 15x20 metros.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Dividimos el espacio de la tarea en 2 subespacios. En la profundidad del equipo en superioridad colocamos 3 porterías pequeñas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estructura de jugadores es 3 en la primera zona más 2 en la segunda zona. Además el pivote puede atacar en ambas zonas.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meter gol en cualquiera de las porterías pequeñas.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robo hay transición. El equipo que ha robado trata de pasar la línea imaginaria con 1 pase a un compañero que parte habilitado, es decir sin estar en fuera de juego que la marca la línea que delimita el espacio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Reinicia siempre el equipo en superioridad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Variar normas de provocación generan nuevos contextos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hombre libre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Defender a distintas alturas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Orientar presión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54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con carga anaeróbica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Creación microestructuras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y reconocerse como hombre libre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Atacar a la cara o a la espalda rival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Alejados preparados para la perdida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Repetir pase para provocar saltos de impares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Asociarse en corto/llevar lejos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Pivote valorar altura y zona donde ubicarse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alejados intención del poseedor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Superposición de rolos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Defender a distintas alturas/tapar dentro/activarse con balón en costados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1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3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2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5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3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95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EA7B84CE-27F2-4944-8D2B-BF5B292E08E8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145219" y="7183882"/>
            <a:ext cx="3082578" cy="2452918"/>
          </a:xfrm>
          <a:prstGeom prst="rect">
            <a:avLst/>
          </a:prstGeom>
        </p:spPr>
      </p:pic>
      <p:pic>
        <p:nvPicPr>
          <p:cNvPr id="100" name="mantener progresar 3pp intermedias">
            <a:hlinkClick r:id="" action="ppaction://media"/>
            <a:extLst>
              <a:ext uri="{FF2B5EF4-FFF2-40B4-BE49-F238E27FC236}">
                <a16:creationId xmlns:a16="http://schemas.microsoft.com/office/drawing/2014/main" id="{4CD14A1C-7C2A-4FBE-9105-F7DDE244ECF1}"/>
              </a:ext>
            </a:extLst>
          </p:cNvPr>
          <p:cNvPicPr>
            <a:picLocks noChangeAspect="1"/>
          </p:cNvPicPr>
          <p:nvPr>
            <a:vide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97"/>
          <a:stretch>
            <a:fillRect/>
          </a:stretch>
        </p:blipFill>
        <p:spPr>
          <a:xfrm>
            <a:off x="3606373" y="7183881"/>
            <a:ext cx="3151306" cy="2393255"/>
          </a:xfrm>
          <a:prstGeom prst="rect">
            <a:avLst/>
          </a:prstGeom>
        </p:spPr>
      </p:pic>
      <p:pic>
        <p:nvPicPr>
          <p:cNvPr id="101" name="Imagen 100" descr="Logotipo&#10;&#10;Descripción generada automáticamente">
            <a:extLst>
              <a:ext uri="{FF2B5EF4-FFF2-40B4-BE49-F238E27FC236}">
                <a16:creationId xmlns:a16="http://schemas.microsoft.com/office/drawing/2014/main" id="{49049AD9-DDC8-4DC1-8544-D69F5C676EC4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34559" y="9223696"/>
            <a:ext cx="643806" cy="362141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D8DBCD5E-907B-4D1C-A321-84F8F66E4A81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30896" y="7183881"/>
            <a:ext cx="3104012" cy="2452919"/>
          </a:xfrm>
          <a:prstGeom prst="rect">
            <a:avLst/>
          </a:prstGeom>
        </p:spPr>
      </p:pic>
      <p:pic>
        <p:nvPicPr>
          <p:cNvPr id="102" name="gestión descolgados">
            <a:hlinkClick r:id="" action="ppaction://media"/>
            <a:extLst>
              <a:ext uri="{FF2B5EF4-FFF2-40B4-BE49-F238E27FC236}">
                <a16:creationId xmlns:a16="http://schemas.microsoft.com/office/drawing/2014/main" id="{E90267F5-E3CA-4BCC-8910-0AB29972D7C1}"/>
              </a:ext>
            </a:extLst>
          </p:cNvPr>
          <p:cNvPicPr>
            <a:picLocks noChangeAspect="1"/>
          </p:cNvPicPr>
          <p:nvPr>
            <a:vide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99"/>
          <a:stretch>
            <a:fillRect/>
          </a:stretch>
        </p:blipFill>
        <p:spPr>
          <a:xfrm>
            <a:off x="3588589" y="7183880"/>
            <a:ext cx="3176061" cy="2401957"/>
          </a:xfrm>
          <a:prstGeom prst="rect">
            <a:avLst/>
          </a:prstGeom>
        </p:spPr>
      </p:pic>
      <p:pic>
        <p:nvPicPr>
          <p:cNvPr id="27" name="juego corto superioridad carril ext">
            <a:hlinkClick r:id="" action="ppaction://media"/>
            <a:extLst>
              <a:ext uri="{FF2B5EF4-FFF2-40B4-BE49-F238E27FC236}">
                <a16:creationId xmlns:a16="http://schemas.microsoft.com/office/drawing/2014/main" id="{1E5F4F9C-B0F1-4965-AE3D-EC185BF85BE0}"/>
              </a:ext>
            </a:extLst>
          </p:cNvPr>
          <p:cNvPicPr>
            <a:picLocks noChangeAspect="1"/>
          </p:cNvPicPr>
          <p:nvPr>
            <a:vide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00"/>
          <a:stretch>
            <a:fillRect/>
          </a:stretch>
        </p:blipFill>
        <p:spPr>
          <a:xfrm>
            <a:off x="3588588" y="7191948"/>
            <a:ext cx="3183147" cy="2344761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710A7142-A8A5-4F54-A7EB-94A848A6803A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130896" y="7179830"/>
            <a:ext cx="3104012" cy="2472652"/>
          </a:xfrm>
          <a:prstGeom prst="rect">
            <a:avLst/>
          </a:prstGeom>
        </p:spPr>
      </p:pic>
      <p:pic>
        <p:nvPicPr>
          <p:cNvPr id="105" name="Imagen 104" descr="Logotipo&#10;&#10;Descripción generada automáticamente">
            <a:extLst>
              <a:ext uri="{FF2B5EF4-FFF2-40B4-BE49-F238E27FC236}">
                <a16:creationId xmlns:a16="http://schemas.microsoft.com/office/drawing/2014/main" id="{7887A1C9-998B-4E0F-B11A-B851E3008F33}"/>
              </a:ext>
            </a:extLst>
          </p:cNvPr>
          <p:cNvPicPr>
            <a:picLocks noChangeAspect="1"/>
          </p:cNvPicPr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231719" y="9252667"/>
            <a:ext cx="643806" cy="362141"/>
          </a:xfrm>
          <a:prstGeom prst="rect">
            <a:avLst/>
          </a:prstGeom>
        </p:spPr>
      </p:pic>
      <p:pic>
        <p:nvPicPr>
          <p:cNvPr id="103" name="progresar intermedios">
            <a:hlinkClick r:id="" action="ppaction://media"/>
            <a:extLst>
              <a:ext uri="{FF2B5EF4-FFF2-40B4-BE49-F238E27FC236}">
                <a16:creationId xmlns:a16="http://schemas.microsoft.com/office/drawing/2014/main" id="{22841DDA-DA23-4F19-81FC-C13A51EE0359}"/>
              </a:ext>
            </a:extLst>
          </p:cNvPr>
          <p:cNvPicPr>
            <a:picLocks noChangeAspect="1"/>
          </p:cNvPicPr>
          <p:nvPr>
            <a:vide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02"/>
          <a:stretch>
            <a:fillRect/>
          </a:stretch>
        </p:blipFill>
        <p:spPr>
          <a:xfrm>
            <a:off x="3580781" y="7181260"/>
            <a:ext cx="3190954" cy="2402362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8EAFA6A-868B-4D8B-8E5B-7DA93B829EC8}"/>
              </a:ext>
            </a:extLst>
          </p:cNvPr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129013" y="7181261"/>
            <a:ext cx="3098784" cy="247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324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56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9479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9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00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106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1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18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24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36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1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42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48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3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54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9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60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5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66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1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72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7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78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3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84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9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90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5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196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1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202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7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208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214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9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220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5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video>
              <p:cMediaNode vol="80000">
                <p:cTn id="226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32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7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2395</TotalTime>
  <Words>280</Words>
  <Application>Microsoft Office PowerPoint</Application>
  <PresentationFormat>A4 (210 x 297 mm)</PresentationFormat>
  <Paragraphs>77</Paragraphs>
  <Slides>1</Slides>
  <Notes>1</Notes>
  <HiddenSlides>0</HiddenSlides>
  <MMClips>25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285</cp:revision>
  <dcterms:created xsi:type="dcterms:W3CDTF">2021-01-24T11:11:28Z</dcterms:created>
  <dcterms:modified xsi:type="dcterms:W3CDTF">2021-06-27T15:35:16Z</dcterms:modified>
</cp:coreProperties>
</file>