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ppt/media/image29.jpg" ContentType="image/jpeg"/>
  <Override PartName="/ppt/media/image31.jpg" ContentType="image/jpeg"/>
  <Override PartName="/ppt/media/image32.jpg" ContentType="image/jpeg"/>
  <Override PartName="/ppt/media/image34.jpg" ContentType="image/jpeg"/>
  <Override PartName="/ppt/media/image37.jpg" ContentType="image/jpeg"/>
  <Override PartName="/ppt/media/image39.jpg" ContentType="image/jpeg"/>
  <Override PartName="/ppt/media/image40.jpg" ContentType="image/jpeg"/>
  <Override PartName="/ppt/media/image42.jpg" ContentType="image/jpeg"/>
  <Override PartName="/ppt/media/image44.jpg" ContentType="image/jpeg"/>
  <Override PartName="/ppt/media/image46.jpg" ContentType="image/jpeg"/>
  <Override PartName="/ppt/media/image49.jpg" ContentType="image/jpeg"/>
  <Override PartName="/ppt/media/image51.jpg" ContentType="image/jpeg"/>
  <Override PartName="/ppt/media/image5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-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28/06/2021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78B4DE-D65B-4F8C-94F4-880E095AF01B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720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28/06/2021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28/06/2021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28/06/2021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28/06/2021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28/06/2021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28/06/2021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28/06/2021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28/06/2021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28/06/2021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28/06/2021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28/06/2021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28/06/2021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video" Target="../media/media13.mp4"/><Relationship Id="rId21" Type="http://schemas.microsoft.com/office/2007/relationships/media" Target="../media/media11.mp4"/><Relationship Id="rId42" Type="http://schemas.openxmlformats.org/officeDocument/2006/relationships/video" Target="../media/media21.mp4"/><Relationship Id="rId47" Type="http://schemas.microsoft.com/office/2007/relationships/media" Target="../media/media24.mp4"/><Relationship Id="rId63" Type="http://schemas.openxmlformats.org/officeDocument/2006/relationships/image" Target="../media/image9.png"/><Relationship Id="rId68" Type="http://schemas.openxmlformats.org/officeDocument/2006/relationships/image" Target="../media/image14.png"/><Relationship Id="rId84" Type="http://schemas.openxmlformats.org/officeDocument/2006/relationships/image" Target="../media/image30.png"/><Relationship Id="rId89" Type="http://schemas.openxmlformats.org/officeDocument/2006/relationships/image" Target="../media/image35.png"/><Relationship Id="rId16" Type="http://schemas.openxmlformats.org/officeDocument/2006/relationships/video" Target="../media/media8.mp4"/><Relationship Id="rId107" Type="http://schemas.openxmlformats.org/officeDocument/2006/relationships/image" Target="../media/image53.jpg"/><Relationship Id="rId11" Type="http://schemas.microsoft.com/office/2007/relationships/media" Target="../media/media6.mp4"/><Relationship Id="rId32" Type="http://schemas.openxmlformats.org/officeDocument/2006/relationships/video" Target="../media/media16.mp4"/><Relationship Id="rId37" Type="http://schemas.microsoft.com/office/2007/relationships/media" Target="../media/media19.mp4"/><Relationship Id="rId53" Type="http://schemas.openxmlformats.org/officeDocument/2006/relationships/slideLayout" Target="../slideLayouts/slideLayout1.xml"/><Relationship Id="rId58" Type="http://schemas.openxmlformats.org/officeDocument/2006/relationships/image" Target="../media/image4.jpg"/><Relationship Id="rId74" Type="http://schemas.openxmlformats.org/officeDocument/2006/relationships/image" Target="../media/image20.jpg"/><Relationship Id="rId79" Type="http://schemas.openxmlformats.org/officeDocument/2006/relationships/image" Target="../media/image25.jpg"/><Relationship Id="rId102" Type="http://schemas.openxmlformats.org/officeDocument/2006/relationships/image" Target="../media/image48.png"/><Relationship Id="rId5" Type="http://schemas.microsoft.com/office/2007/relationships/media" Target="../media/media3.mp4"/><Relationship Id="rId90" Type="http://schemas.openxmlformats.org/officeDocument/2006/relationships/image" Target="../media/image36.png"/><Relationship Id="rId95" Type="http://schemas.openxmlformats.org/officeDocument/2006/relationships/image" Target="../media/image41.png"/><Relationship Id="rId22" Type="http://schemas.openxmlformats.org/officeDocument/2006/relationships/video" Target="../media/media11.mp4"/><Relationship Id="rId27" Type="http://schemas.microsoft.com/office/2007/relationships/media" Target="../media/media14.mp4"/><Relationship Id="rId43" Type="http://schemas.microsoft.com/office/2007/relationships/media" Target="../media/media22.mp4"/><Relationship Id="rId48" Type="http://schemas.openxmlformats.org/officeDocument/2006/relationships/video" Target="../media/media24.mp4"/><Relationship Id="rId64" Type="http://schemas.openxmlformats.org/officeDocument/2006/relationships/image" Target="../media/image10.png"/><Relationship Id="rId69" Type="http://schemas.openxmlformats.org/officeDocument/2006/relationships/image" Target="../media/image15.jpg"/><Relationship Id="rId80" Type="http://schemas.openxmlformats.org/officeDocument/2006/relationships/image" Target="../media/image26.jpg"/><Relationship Id="rId85" Type="http://schemas.openxmlformats.org/officeDocument/2006/relationships/image" Target="../media/image31.jpg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33" Type="http://schemas.microsoft.com/office/2007/relationships/media" Target="../media/media17.mp4"/><Relationship Id="rId38" Type="http://schemas.openxmlformats.org/officeDocument/2006/relationships/video" Target="../media/media19.mp4"/><Relationship Id="rId59" Type="http://schemas.openxmlformats.org/officeDocument/2006/relationships/image" Target="../media/image5.png"/><Relationship Id="rId103" Type="http://schemas.openxmlformats.org/officeDocument/2006/relationships/image" Target="../media/image49.jpg"/><Relationship Id="rId20" Type="http://schemas.openxmlformats.org/officeDocument/2006/relationships/video" Target="../media/media10.mp4"/><Relationship Id="rId41" Type="http://schemas.microsoft.com/office/2007/relationships/media" Target="../media/media21.mp4"/><Relationship Id="rId54" Type="http://schemas.openxmlformats.org/officeDocument/2006/relationships/notesSlide" Target="../notesSlides/notesSlide1.xml"/><Relationship Id="rId62" Type="http://schemas.openxmlformats.org/officeDocument/2006/relationships/image" Target="../media/image8.jpg"/><Relationship Id="rId70" Type="http://schemas.openxmlformats.org/officeDocument/2006/relationships/image" Target="../media/image16.png"/><Relationship Id="rId75" Type="http://schemas.openxmlformats.org/officeDocument/2006/relationships/image" Target="../media/image21.png"/><Relationship Id="rId83" Type="http://schemas.openxmlformats.org/officeDocument/2006/relationships/image" Target="../media/image29.jpg"/><Relationship Id="rId88" Type="http://schemas.openxmlformats.org/officeDocument/2006/relationships/image" Target="../media/image34.jpg"/><Relationship Id="rId91" Type="http://schemas.openxmlformats.org/officeDocument/2006/relationships/image" Target="../media/image37.jpg"/><Relationship Id="rId96" Type="http://schemas.openxmlformats.org/officeDocument/2006/relationships/image" Target="../media/image42.jp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video" Target="../media/media14.mp4"/><Relationship Id="rId36" Type="http://schemas.openxmlformats.org/officeDocument/2006/relationships/video" Target="../media/media18.mp4"/><Relationship Id="rId49" Type="http://schemas.microsoft.com/office/2007/relationships/media" Target="../media/media25.mp4"/><Relationship Id="rId57" Type="http://schemas.openxmlformats.org/officeDocument/2006/relationships/image" Target="../media/image3.png"/><Relationship Id="rId106" Type="http://schemas.openxmlformats.org/officeDocument/2006/relationships/image" Target="../media/image52.png"/><Relationship Id="rId10" Type="http://schemas.openxmlformats.org/officeDocument/2006/relationships/video" Target="../media/media5.mp4"/><Relationship Id="rId31" Type="http://schemas.microsoft.com/office/2007/relationships/media" Target="../media/media16.mp4"/><Relationship Id="rId44" Type="http://schemas.openxmlformats.org/officeDocument/2006/relationships/video" Target="../media/media22.mp4"/><Relationship Id="rId52" Type="http://schemas.openxmlformats.org/officeDocument/2006/relationships/video" Target="../media/media26.mp4"/><Relationship Id="rId60" Type="http://schemas.openxmlformats.org/officeDocument/2006/relationships/image" Target="../media/image6.jpg"/><Relationship Id="rId65" Type="http://schemas.openxmlformats.org/officeDocument/2006/relationships/image" Target="../media/image11.jpg"/><Relationship Id="rId73" Type="http://schemas.openxmlformats.org/officeDocument/2006/relationships/image" Target="../media/image19.png"/><Relationship Id="rId78" Type="http://schemas.openxmlformats.org/officeDocument/2006/relationships/image" Target="../media/image24.png"/><Relationship Id="rId81" Type="http://schemas.openxmlformats.org/officeDocument/2006/relationships/image" Target="../media/image27.png"/><Relationship Id="rId86" Type="http://schemas.openxmlformats.org/officeDocument/2006/relationships/image" Target="../media/image32.jpg"/><Relationship Id="rId94" Type="http://schemas.openxmlformats.org/officeDocument/2006/relationships/image" Target="../media/image40.jpg"/><Relationship Id="rId99" Type="http://schemas.openxmlformats.org/officeDocument/2006/relationships/image" Target="../media/image45.png"/><Relationship Id="rId101" Type="http://schemas.openxmlformats.org/officeDocument/2006/relationships/image" Target="../media/image47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39" Type="http://schemas.microsoft.com/office/2007/relationships/media" Target="../media/media20.mp4"/><Relationship Id="rId34" Type="http://schemas.openxmlformats.org/officeDocument/2006/relationships/video" Target="../media/media17.mp4"/><Relationship Id="rId50" Type="http://schemas.openxmlformats.org/officeDocument/2006/relationships/video" Target="../media/media25.mp4"/><Relationship Id="rId55" Type="http://schemas.openxmlformats.org/officeDocument/2006/relationships/image" Target="../media/image1.gif"/><Relationship Id="rId76" Type="http://schemas.openxmlformats.org/officeDocument/2006/relationships/image" Target="../media/image22.jpg"/><Relationship Id="rId97" Type="http://schemas.openxmlformats.org/officeDocument/2006/relationships/image" Target="../media/image43.png"/><Relationship Id="rId104" Type="http://schemas.openxmlformats.org/officeDocument/2006/relationships/image" Target="../media/image50.png"/><Relationship Id="rId7" Type="http://schemas.microsoft.com/office/2007/relationships/media" Target="../media/media4.mp4"/><Relationship Id="rId71" Type="http://schemas.openxmlformats.org/officeDocument/2006/relationships/image" Target="../media/image17.jpg"/><Relationship Id="rId92" Type="http://schemas.openxmlformats.org/officeDocument/2006/relationships/image" Target="../media/image38.png"/><Relationship Id="rId2" Type="http://schemas.openxmlformats.org/officeDocument/2006/relationships/video" Target="../media/media1.mp4"/><Relationship Id="rId29" Type="http://schemas.microsoft.com/office/2007/relationships/media" Target="../media/media15.mp4"/><Relationship Id="rId24" Type="http://schemas.openxmlformats.org/officeDocument/2006/relationships/video" Target="../media/media12.mp4"/><Relationship Id="rId40" Type="http://schemas.openxmlformats.org/officeDocument/2006/relationships/video" Target="../media/media20.mp4"/><Relationship Id="rId45" Type="http://schemas.microsoft.com/office/2007/relationships/media" Target="../media/media23.mp4"/><Relationship Id="rId66" Type="http://schemas.openxmlformats.org/officeDocument/2006/relationships/image" Target="../media/image12.png"/><Relationship Id="rId87" Type="http://schemas.openxmlformats.org/officeDocument/2006/relationships/image" Target="../media/image33.png"/><Relationship Id="rId61" Type="http://schemas.openxmlformats.org/officeDocument/2006/relationships/image" Target="../media/image7.png"/><Relationship Id="rId82" Type="http://schemas.openxmlformats.org/officeDocument/2006/relationships/image" Target="../media/image28.png"/><Relationship Id="rId19" Type="http://schemas.microsoft.com/office/2007/relationships/media" Target="../media/media10.mp4"/><Relationship Id="rId14" Type="http://schemas.openxmlformats.org/officeDocument/2006/relationships/video" Target="../media/media7.mp4"/><Relationship Id="rId30" Type="http://schemas.openxmlformats.org/officeDocument/2006/relationships/video" Target="../media/media15.mp4"/><Relationship Id="rId35" Type="http://schemas.microsoft.com/office/2007/relationships/media" Target="../media/media18.mp4"/><Relationship Id="rId56" Type="http://schemas.openxmlformats.org/officeDocument/2006/relationships/image" Target="../media/image2.jpg"/><Relationship Id="rId77" Type="http://schemas.openxmlformats.org/officeDocument/2006/relationships/image" Target="../media/image23.png"/><Relationship Id="rId100" Type="http://schemas.openxmlformats.org/officeDocument/2006/relationships/image" Target="../media/image46.jpg"/><Relationship Id="rId105" Type="http://schemas.openxmlformats.org/officeDocument/2006/relationships/image" Target="../media/image51.jpg"/><Relationship Id="rId8" Type="http://schemas.openxmlformats.org/officeDocument/2006/relationships/video" Target="../media/media4.mp4"/><Relationship Id="rId51" Type="http://schemas.microsoft.com/office/2007/relationships/media" Target="../media/media26.mp4"/><Relationship Id="rId72" Type="http://schemas.openxmlformats.org/officeDocument/2006/relationships/image" Target="../media/image18.jpg"/><Relationship Id="rId93" Type="http://schemas.openxmlformats.org/officeDocument/2006/relationships/image" Target="../media/image39.jpg"/><Relationship Id="rId98" Type="http://schemas.openxmlformats.org/officeDocument/2006/relationships/image" Target="../media/image44.jpg"/><Relationship Id="rId3" Type="http://schemas.microsoft.com/office/2007/relationships/media" Target="../media/media2.mp4"/><Relationship Id="rId25" Type="http://schemas.microsoft.com/office/2007/relationships/media" Target="../media/media13.mp4"/><Relationship Id="rId46" Type="http://schemas.openxmlformats.org/officeDocument/2006/relationships/video" Target="../media/media23.mp4"/><Relationship Id="rId67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55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71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Mantener+3er hombre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4vs4+1 5pp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20x25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15´				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67305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un espacio rectangular de 20x25 metros colocamos 5 porterías con conos que ocupen pasillo central y los costados.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la tarea se juega un 4vs4 mas 1 comodín.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comodín servirá de apoyo al equipo que en ese momento tenga la posesión del balón.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mantener la posesión de la pelota y buscar un pase a un compañero entre las porterías pequeñas y que este comunique con un 3ero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caso de no poder comunicar con un 3er jugador sigue manteniendo la posesión el equipo que la tiene, sólo hay cambio de roles si hay interceptación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Reinicios según normas del entrenador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Hacerlo en igualdad. Variar el número de jugadores.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Mirada periférica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hombre libre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a 3er hombre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56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Adecuar cuerpo para el ejercicio dentro de modelo de juego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Fomentar competitividad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hombre libre/conectar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Atraer en corto para llevar hasta el 3ero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3er hombre como descarga de zona activa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pase seguro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 a pocos toques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1er defensor determina zona activa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Orientar apretada hacia costado/activarse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Situación vs ubicación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Trayectorias del receptor/trayectorias de acoso</a:t>
            </a: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4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8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0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3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5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7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8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81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  <p:pic>
        <p:nvPicPr>
          <p:cNvPr id="77" name="protege los triangulos">
            <a:hlinkClick r:id="" action="ppaction://media"/>
            <a:extLst>
              <a:ext uri="{FF2B5EF4-FFF2-40B4-BE49-F238E27FC236}">
                <a16:creationId xmlns:a16="http://schemas.microsoft.com/office/drawing/2014/main" id="{34324B40-DA9C-46F2-B98B-F9602C6F5F7C}"/>
              </a:ext>
            </a:extLst>
          </p:cNvPr>
          <p:cNvPicPr>
            <a:picLocks noChangeAspect="1"/>
          </p:cNvPicPr>
          <p:nvPr>
            <a:vide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2"/>
          <a:stretch>
            <a:fillRect/>
          </a:stretch>
        </p:blipFill>
        <p:spPr>
          <a:xfrm>
            <a:off x="3691485" y="7202806"/>
            <a:ext cx="3028040" cy="2301789"/>
          </a:xfrm>
          <a:prstGeom prst="rect">
            <a:avLst/>
          </a:prstGeom>
        </p:spPr>
      </p:pic>
      <p:pic>
        <p:nvPicPr>
          <p:cNvPr id="83" name="Imagen 82">
            <a:extLst>
              <a:ext uri="{FF2B5EF4-FFF2-40B4-BE49-F238E27FC236}">
                <a16:creationId xmlns:a16="http://schemas.microsoft.com/office/drawing/2014/main" id="{9BAD4EEE-C410-49D0-A2E5-8521BA42C848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160792" y="7218719"/>
            <a:ext cx="3021874" cy="2396089"/>
          </a:xfrm>
          <a:prstGeom prst="rect">
            <a:avLst/>
          </a:prstGeom>
        </p:spPr>
      </p:pic>
      <p:pic>
        <p:nvPicPr>
          <p:cNvPr id="82" name="defender contiguo">
            <a:hlinkClick r:id="" action="ppaction://media"/>
            <a:extLst>
              <a:ext uri="{FF2B5EF4-FFF2-40B4-BE49-F238E27FC236}">
                <a16:creationId xmlns:a16="http://schemas.microsoft.com/office/drawing/2014/main" id="{A58AC54B-CE59-402C-83DB-F00B662A8970}"/>
              </a:ext>
            </a:extLst>
          </p:cNvPr>
          <p:cNvPicPr>
            <a:picLocks noChangeAspect="1"/>
          </p:cNvPicPr>
          <p:nvPr>
            <a:vide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4"/>
          <a:stretch>
            <a:fillRect/>
          </a:stretch>
        </p:blipFill>
        <p:spPr>
          <a:xfrm>
            <a:off x="3690864" y="7200429"/>
            <a:ext cx="3029283" cy="2302579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1D9C379B-11E7-48D9-9A1F-1B537E875DE4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160792" y="7218720"/>
            <a:ext cx="3036955" cy="2389012"/>
          </a:xfrm>
          <a:prstGeom prst="rect">
            <a:avLst/>
          </a:prstGeom>
        </p:spPr>
      </p:pic>
      <p:pic>
        <p:nvPicPr>
          <p:cNvPr id="86" name="Imagen 85" descr="Logotipo&#10;&#10;Descripción generada automáticamente">
            <a:extLst>
              <a:ext uri="{FF2B5EF4-FFF2-40B4-BE49-F238E27FC236}">
                <a16:creationId xmlns:a16="http://schemas.microsoft.com/office/drawing/2014/main" id="{BEC8C6AC-F1A1-410C-AE6D-59D21A7DEECC}"/>
              </a:ext>
            </a:extLst>
          </p:cNvPr>
          <p:cNvPicPr>
            <a:picLocks noChangeAspect="1"/>
          </p:cNvPicPr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61945" y="9261886"/>
            <a:ext cx="643806" cy="362141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id="{33352229-CF26-491E-B451-3375FE31716F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160792" y="7218720"/>
            <a:ext cx="3036955" cy="2404568"/>
          </a:xfrm>
          <a:prstGeom prst="rect">
            <a:avLst/>
          </a:prstGeom>
        </p:spPr>
      </p:pic>
      <p:pic>
        <p:nvPicPr>
          <p:cNvPr id="88" name="4vs4+4 finalización">
            <a:hlinkClick r:id="" action="ppaction://media"/>
            <a:extLst>
              <a:ext uri="{FF2B5EF4-FFF2-40B4-BE49-F238E27FC236}">
                <a16:creationId xmlns:a16="http://schemas.microsoft.com/office/drawing/2014/main" id="{178E871E-9EDB-47EB-AD27-BAC11C38433F}"/>
              </a:ext>
            </a:extLst>
          </p:cNvPr>
          <p:cNvPicPr>
            <a:picLocks noChangeAspect="1"/>
          </p:cNvPicPr>
          <p:nvPr>
            <a:vide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3690243" y="7200429"/>
            <a:ext cx="3028040" cy="2305199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421970D0-C55E-4ABC-A641-16C0F40A2850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172974" y="7205185"/>
            <a:ext cx="3024773" cy="2418842"/>
          </a:xfrm>
          <a:prstGeom prst="rect">
            <a:avLst/>
          </a:prstGeom>
        </p:spPr>
      </p:pic>
      <p:pic>
        <p:nvPicPr>
          <p:cNvPr id="90" name="generar superioridades">
            <a:hlinkClick r:id="" action="ppaction://media"/>
            <a:extLst>
              <a:ext uri="{FF2B5EF4-FFF2-40B4-BE49-F238E27FC236}">
                <a16:creationId xmlns:a16="http://schemas.microsoft.com/office/drawing/2014/main" id="{0A7A83D0-37C6-4BD7-80EA-7F29ACE639C5}"/>
              </a:ext>
            </a:extLst>
          </p:cNvPr>
          <p:cNvPicPr>
            <a:picLocks noChangeAspect="1"/>
          </p:cNvPicPr>
          <p:nvPr>
            <a:vide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9"/>
          <a:stretch>
            <a:fillRect/>
          </a:stretch>
        </p:blipFill>
        <p:spPr>
          <a:xfrm>
            <a:off x="3684741" y="7200430"/>
            <a:ext cx="3028040" cy="2320326"/>
          </a:xfrm>
          <a:prstGeom prst="rect">
            <a:avLst/>
          </a:prstGeom>
        </p:spPr>
      </p:pic>
      <p:pic>
        <p:nvPicPr>
          <p:cNvPr id="84" name="jugar cara o espalda línea presión">
            <a:hlinkClick r:id="" action="ppaction://media"/>
            <a:extLst>
              <a:ext uri="{FF2B5EF4-FFF2-40B4-BE49-F238E27FC236}">
                <a16:creationId xmlns:a16="http://schemas.microsoft.com/office/drawing/2014/main" id="{3B29E732-6F96-48EA-93DF-006A9E8749BA}"/>
              </a:ext>
            </a:extLst>
          </p:cNvPr>
          <p:cNvPicPr>
            <a:picLocks noChangeAspect="1"/>
          </p:cNvPicPr>
          <p:nvPr>
            <a:vide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90"/>
          <a:stretch>
            <a:fillRect/>
          </a:stretch>
        </p:blipFill>
        <p:spPr>
          <a:xfrm>
            <a:off x="3674133" y="7200430"/>
            <a:ext cx="3038648" cy="2340172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253B83A6-662F-46FF-BE3B-92D9BAF0A866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162597" y="7191949"/>
            <a:ext cx="3037815" cy="2431339"/>
          </a:xfrm>
          <a:prstGeom prst="rect">
            <a:avLst/>
          </a:prstGeom>
        </p:spPr>
      </p:pic>
      <p:pic>
        <p:nvPicPr>
          <p:cNvPr id="91" name="salida balón mantener altura tapar fuera">
            <a:hlinkClick r:id="" action="ppaction://media"/>
            <a:extLst>
              <a:ext uri="{FF2B5EF4-FFF2-40B4-BE49-F238E27FC236}">
                <a16:creationId xmlns:a16="http://schemas.microsoft.com/office/drawing/2014/main" id="{4890097D-E721-430B-9B64-CA6117A0F145}"/>
              </a:ext>
            </a:extLst>
          </p:cNvPr>
          <p:cNvPicPr>
            <a:picLocks noChangeAspect="1"/>
          </p:cNvPicPr>
          <p:nvPr>
            <a:vide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92"/>
          <a:stretch>
            <a:fillRect/>
          </a:stretch>
        </p:blipFill>
        <p:spPr>
          <a:xfrm>
            <a:off x="3674132" y="7191948"/>
            <a:ext cx="3072443" cy="2358679"/>
          </a:xfrm>
          <a:prstGeom prst="rect">
            <a:avLst/>
          </a:prstGeom>
        </p:spPr>
      </p:pic>
      <p:pic>
        <p:nvPicPr>
          <p:cNvPr id="94" name="Imagen 93">
            <a:extLst>
              <a:ext uri="{FF2B5EF4-FFF2-40B4-BE49-F238E27FC236}">
                <a16:creationId xmlns:a16="http://schemas.microsoft.com/office/drawing/2014/main" id="{483250F1-3EBC-476F-A1CC-1681A1EB7CB8}"/>
              </a:ext>
            </a:extLst>
          </p:cNvPr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180671" y="7190369"/>
            <a:ext cx="3001995" cy="2433658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F2C6BDA5-3A66-47C9-A043-ADBA842AFF86}"/>
              </a:ext>
            </a:extLst>
          </p:cNvPr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159320" y="7183882"/>
            <a:ext cx="3041091" cy="2440145"/>
          </a:xfrm>
          <a:prstGeom prst="rect">
            <a:avLst/>
          </a:prstGeom>
        </p:spPr>
      </p:pic>
      <p:pic>
        <p:nvPicPr>
          <p:cNvPr id="96" name="atacar eje central-rupturas">
            <a:hlinkClick r:id="" action="ppaction://media"/>
            <a:extLst>
              <a:ext uri="{FF2B5EF4-FFF2-40B4-BE49-F238E27FC236}">
                <a16:creationId xmlns:a16="http://schemas.microsoft.com/office/drawing/2014/main" id="{98095027-A301-4A35-A48A-701A6C66E34E}"/>
              </a:ext>
            </a:extLst>
          </p:cNvPr>
          <p:cNvPicPr>
            <a:picLocks noChangeAspect="1"/>
          </p:cNvPicPr>
          <p:nvPr>
            <a:vide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95"/>
          <a:stretch>
            <a:fillRect/>
          </a:stretch>
        </p:blipFill>
        <p:spPr>
          <a:xfrm>
            <a:off x="3645957" y="7200430"/>
            <a:ext cx="3100618" cy="2376707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363B95E-988B-495B-9DF0-E28415B3F905}"/>
              </a:ext>
            </a:extLst>
          </p:cNvPr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170310" y="7191948"/>
            <a:ext cx="3051986" cy="2446396"/>
          </a:xfrm>
          <a:prstGeom prst="rect">
            <a:avLst/>
          </a:prstGeom>
        </p:spPr>
      </p:pic>
      <p:pic>
        <p:nvPicPr>
          <p:cNvPr id="98" name="7vs7+2 pasillos exteriores">
            <a:hlinkClick r:id="" action="ppaction://media"/>
            <a:extLst>
              <a:ext uri="{FF2B5EF4-FFF2-40B4-BE49-F238E27FC236}">
                <a16:creationId xmlns:a16="http://schemas.microsoft.com/office/drawing/2014/main" id="{CB21DAAF-1656-47AA-A229-D2BBD8523917}"/>
              </a:ext>
            </a:extLst>
          </p:cNvPr>
          <p:cNvPicPr>
            <a:picLocks noChangeAspect="1"/>
          </p:cNvPicPr>
          <p:nvPr>
            <a:vide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97"/>
          <a:stretch>
            <a:fillRect/>
          </a:stretch>
        </p:blipFill>
        <p:spPr>
          <a:xfrm>
            <a:off x="3623084" y="7191948"/>
            <a:ext cx="3134595" cy="2385189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EA7B84CE-27F2-4944-8D2B-BF5B292E08E8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145219" y="7183882"/>
            <a:ext cx="3082578" cy="2452918"/>
          </a:xfrm>
          <a:prstGeom prst="rect">
            <a:avLst/>
          </a:prstGeom>
        </p:spPr>
      </p:pic>
      <p:pic>
        <p:nvPicPr>
          <p:cNvPr id="100" name="mantener progresar 3pp intermedias">
            <a:hlinkClick r:id="" action="ppaction://media"/>
            <a:extLst>
              <a:ext uri="{FF2B5EF4-FFF2-40B4-BE49-F238E27FC236}">
                <a16:creationId xmlns:a16="http://schemas.microsoft.com/office/drawing/2014/main" id="{4CD14A1C-7C2A-4FBE-9105-F7DDE244ECF1}"/>
              </a:ext>
            </a:extLst>
          </p:cNvPr>
          <p:cNvPicPr>
            <a:picLocks noChangeAspect="1"/>
          </p:cNvPicPr>
          <p:nvPr>
            <a:vide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99"/>
          <a:stretch>
            <a:fillRect/>
          </a:stretch>
        </p:blipFill>
        <p:spPr>
          <a:xfrm>
            <a:off x="3606373" y="7183881"/>
            <a:ext cx="3151306" cy="2393255"/>
          </a:xfrm>
          <a:prstGeom prst="rect">
            <a:avLst/>
          </a:prstGeom>
        </p:spPr>
      </p:pic>
      <p:pic>
        <p:nvPicPr>
          <p:cNvPr id="101" name="Imagen 100" descr="Logotipo&#10;&#10;Descripción generada automáticamente">
            <a:extLst>
              <a:ext uri="{FF2B5EF4-FFF2-40B4-BE49-F238E27FC236}">
                <a16:creationId xmlns:a16="http://schemas.microsoft.com/office/drawing/2014/main" id="{49049AD9-DDC8-4DC1-8544-D69F5C676EC4}"/>
              </a:ext>
            </a:extLst>
          </p:cNvPr>
          <p:cNvPicPr>
            <a:picLocks noChangeAspect="1"/>
          </p:cNvPicPr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34559" y="9223696"/>
            <a:ext cx="643806" cy="362141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D8DBCD5E-907B-4D1C-A321-84F8F66E4A81}"/>
              </a:ext>
            </a:extLst>
          </p:cNvPr>
          <p:cNvPicPr>
            <a:picLocks noChangeAspect="1"/>
          </p:cNvPicPr>
          <p:nvPr/>
        </p:nvPicPr>
        <p:blipFill>
          <a:blip r:embed="rId100"/>
          <a:stretch>
            <a:fillRect/>
          </a:stretch>
        </p:blipFill>
        <p:spPr>
          <a:xfrm>
            <a:off x="130896" y="7183881"/>
            <a:ext cx="3104012" cy="2452919"/>
          </a:xfrm>
          <a:prstGeom prst="rect">
            <a:avLst/>
          </a:prstGeom>
        </p:spPr>
      </p:pic>
      <p:pic>
        <p:nvPicPr>
          <p:cNvPr id="102" name="gestión descolgados">
            <a:hlinkClick r:id="" action="ppaction://media"/>
            <a:extLst>
              <a:ext uri="{FF2B5EF4-FFF2-40B4-BE49-F238E27FC236}">
                <a16:creationId xmlns:a16="http://schemas.microsoft.com/office/drawing/2014/main" id="{E90267F5-E3CA-4BCC-8910-0AB29972D7C1}"/>
              </a:ext>
            </a:extLst>
          </p:cNvPr>
          <p:cNvPicPr>
            <a:picLocks noChangeAspect="1"/>
          </p:cNvPicPr>
          <p:nvPr>
            <a:vide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101"/>
          <a:stretch>
            <a:fillRect/>
          </a:stretch>
        </p:blipFill>
        <p:spPr>
          <a:xfrm>
            <a:off x="3588589" y="7183880"/>
            <a:ext cx="3176061" cy="2401957"/>
          </a:xfrm>
          <a:prstGeom prst="rect">
            <a:avLst/>
          </a:prstGeom>
        </p:spPr>
      </p:pic>
      <p:pic>
        <p:nvPicPr>
          <p:cNvPr id="27" name="juego corto superioridad carril ext">
            <a:hlinkClick r:id="" action="ppaction://media"/>
            <a:extLst>
              <a:ext uri="{FF2B5EF4-FFF2-40B4-BE49-F238E27FC236}">
                <a16:creationId xmlns:a16="http://schemas.microsoft.com/office/drawing/2014/main" id="{1E5F4F9C-B0F1-4965-AE3D-EC185BF85BE0}"/>
              </a:ext>
            </a:extLst>
          </p:cNvPr>
          <p:cNvPicPr>
            <a:picLocks noChangeAspect="1"/>
          </p:cNvPicPr>
          <p:nvPr>
            <a:vide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102"/>
          <a:stretch>
            <a:fillRect/>
          </a:stretch>
        </p:blipFill>
        <p:spPr>
          <a:xfrm>
            <a:off x="3588588" y="7191948"/>
            <a:ext cx="3183147" cy="2344761"/>
          </a:xfrm>
          <a:prstGeom prst="rect">
            <a:avLst/>
          </a:prstGeom>
        </p:spPr>
      </p:pic>
      <p:pic>
        <p:nvPicPr>
          <p:cNvPr id="104" name="Imagen 103">
            <a:extLst>
              <a:ext uri="{FF2B5EF4-FFF2-40B4-BE49-F238E27FC236}">
                <a16:creationId xmlns:a16="http://schemas.microsoft.com/office/drawing/2014/main" id="{710A7142-A8A5-4F54-A7EB-94A848A6803A}"/>
              </a:ext>
            </a:extLst>
          </p:cNvPr>
          <p:cNvPicPr>
            <a:picLocks noChangeAspect="1"/>
          </p:cNvPicPr>
          <p:nvPr/>
        </p:nvPicPr>
        <p:blipFill>
          <a:blip r:embed="rId103"/>
          <a:stretch>
            <a:fillRect/>
          </a:stretch>
        </p:blipFill>
        <p:spPr>
          <a:xfrm>
            <a:off x="130896" y="7179830"/>
            <a:ext cx="3104012" cy="2472652"/>
          </a:xfrm>
          <a:prstGeom prst="rect">
            <a:avLst/>
          </a:prstGeom>
        </p:spPr>
      </p:pic>
      <p:pic>
        <p:nvPicPr>
          <p:cNvPr id="105" name="Imagen 104" descr="Logotipo&#10;&#10;Descripción generada automáticamente">
            <a:extLst>
              <a:ext uri="{FF2B5EF4-FFF2-40B4-BE49-F238E27FC236}">
                <a16:creationId xmlns:a16="http://schemas.microsoft.com/office/drawing/2014/main" id="{7887A1C9-998B-4E0F-B11A-B851E3008F33}"/>
              </a:ext>
            </a:extLst>
          </p:cNvPr>
          <p:cNvPicPr>
            <a:picLocks noChangeAspect="1"/>
          </p:cNvPicPr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231719" y="9252667"/>
            <a:ext cx="643806" cy="362141"/>
          </a:xfrm>
          <a:prstGeom prst="rect">
            <a:avLst/>
          </a:prstGeom>
        </p:spPr>
      </p:pic>
      <p:pic>
        <p:nvPicPr>
          <p:cNvPr id="103" name="progresar intermedios">
            <a:hlinkClick r:id="" action="ppaction://media"/>
            <a:extLst>
              <a:ext uri="{FF2B5EF4-FFF2-40B4-BE49-F238E27FC236}">
                <a16:creationId xmlns:a16="http://schemas.microsoft.com/office/drawing/2014/main" id="{22841DDA-DA23-4F19-81FC-C13A51EE0359}"/>
              </a:ext>
            </a:extLst>
          </p:cNvPr>
          <p:cNvPicPr>
            <a:picLocks noChangeAspect="1"/>
          </p:cNvPicPr>
          <p:nvPr>
            <a:vide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104"/>
          <a:stretch>
            <a:fillRect/>
          </a:stretch>
        </p:blipFill>
        <p:spPr>
          <a:xfrm>
            <a:off x="3580781" y="7181260"/>
            <a:ext cx="3190954" cy="2402362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D8EAFA6A-868B-4D8B-8E5B-7DA93B829EC8}"/>
              </a:ext>
            </a:extLst>
          </p:cNvPr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>
            <a:off x="129013" y="7181261"/>
            <a:ext cx="3098784" cy="2471222"/>
          </a:xfrm>
          <a:prstGeom prst="rect">
            <a:avLst/>
          </a:prstGeom>
        </p:spPr>
      </p:pic>
      <p:pic>
        <p:nvPicPr>
          <p:cNvPr id="106" name="3er hombre">
            <a:hlinkClick r:id="" action="ppaction://media"/>
            <a:extLst>
              <a:ext uri="{FF2B5EF4-FFF2-40B4-BE49-F238E27FC236}">
                <a16:creationId xmlns:a16="http://schemas.microsoft.com/office/drawing/2014/main" id="{89C034B9-C4B8-4A69-A88F-1ABD7584AA41}"/>
              </a:ext>
            </a:extLst>
          </p:cNvPr>
          <p:cNvPicPr>
            <a:picLocks noChangeAspect="1"/>
          </p:cNvPicPr>
          <p:nvPr>
            <a:vide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106"/>
          <a:stretch>
            <a:fillRect/>
          </a:stretch>
        </p:blipFill>
        <p:spPr>
          <a:xfrm>
            <a:off x="3580780" y="7181262"/>
            <a:ext cx="3204796" cy="2369366"/>
          </a:xfrm>
          <a:prstGeom prst="rect">
            <a:avLst/>
          </a:prstGeom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id="{8A9DD92B-E39D-49AB-BC49-AAC15224C42B}"/>
              </a:ext>
            </a:extLst>
          </p:cNvPr>
          <p:cNvPicPr>
            <a:picLocks noChangeAspect="1"/>
          </p:cNvPicPr>
          <p:nvPr/>
        </p:nvPicPr>
        <p:blipFill>
          <a:blip r:embed="rId107"/>
          <a:stretch>
            <a:fillRect/>
          </a:stretch>
        </p:blipFill>
        <p:spPr>
          <a:xfrm>
            <a:off x="130896" y="7181262"/>
            <a:ext cx="3111180" cy="247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7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1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9912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304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2952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84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6792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40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6192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76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400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600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200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3240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2560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7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9479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8200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2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98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04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110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116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2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7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128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3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134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9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140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5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146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52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7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58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3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64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9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video fullScrn="1">
              <p:cMediaNode vol="80000">
                <p:cTn id="170" repeatCount="indefinite" fill="remove" display="0">
                  <p:stCondLst>
                    <p:cond delay="indefinite"/>
                  </p:stCondLst>
                </p:cTn>
                <p:tgtEl>
                  <p:spTgt spid="77"/>
                </p:tgtEl>
              </p:cMediaNode>
            </p:video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5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video fullScrn="1">
              <p:cMediaNode vol="80000">
                <p:cTn id="176" repeatCount="indefinite" fill="remove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1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 fullScrn="1">
              <p:cMediaNode vol="80000">
                <p:cTn id="182" repeatCount="indefinite" fill="remove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vide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7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video fullScrn="1">
              <p:cMediaNode vol="80000">
                <p:cTn id="188" repeatCount="indefinite" fill="remove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3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 fullScrn="1">
              <p:cMediaNode vol="80000">
                <p:cTn id="194" repeatCount="indefinite" fill="remove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9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80000">
                <p:cTn id="200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5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video>
              <p:cMediaNode vol="80000">
                <p:cTn id="206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1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video>
              <p:cMediaNode vol="80000">
                <p:cTn id="212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video>
              <p:cMediaNode vol="80000">
                <p:cTn id="218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3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video>
              <p:cMediaNode vol="80000">
                <p:cTn id="224" fill="hold" display="0">
                  <p:stCondLst>
                    <p:cond delay="indefinite"/>
                  </p:stCondLst>
                </p:cTn>
                <p:tgtEl>
                  <p:spTgt spid="102"/>
                </p:tgtEl>
              </p:cMediaNode>
            </p:video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9" dur="1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video>
              <p:cMediaNode vol="80000">
                <p:cTn id="230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5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236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video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1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video>
              <p:cMediaNode vol="80000">
                <p:cTn id="242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video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7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2413</TotalTime>
  <Words>261</Words>
  <Application>Microsoft Office PowerPoint</Application>
  <PresentationFormat>A4 (210 x 297 mm)</PresentationFormat>
  <Paragraphs>77</Paragraphs>
  <Slides>1</Slides>
  <Notes>1</Notes>
  <HiddenSlides>0</HiddenSlides>
  <MMClips>26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287</cp:revision>
  <dcterms:created xsi:type="dcterms:W3CDTF">2021-01-24T11:11:28Z</dcterms:created>
  <dcterms:modified xsi:type="dcterms:W3CDTF">2021-06-28T09:15:20Z</dcterms:modified>
</cp:coreProperties>
</file>