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49.jpg" ContentType="image/jpeg"/>
  <Override PartName="/ppt/media/image51.jpg" ContentType="image/jpeg"/>
  <Override PartName="/ppt/media/image53.jpg" ContentType="image/jpeg"/>
  <Override PartName="/ppt/media/image5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8B4DE-D65B-4F8C-94F4-880E095AF01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30/06/2021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microsoft.com/office/2007/relationships/media" Target="../media/media24.mp4"/><Relationship Id="rId63" Type="http://schemas.openxmlformats.org/officeDocument/2006/relationships/image" Target="../media/image7.png"/><Relationship Id="rId68" Type="http://schemas.openxmlformats.org/officeDocument/2006/relationships/image" Target="../media/image12.png"/><Relationship Id="rId84" Type="http://schemas.openxmlformats.org/officeDocument/2006/relationships/image" Target="../media/image28.png"/><Relationship Id="rId89" Type="http://schemas.openxmlformats.org/officeDocument/2006/relationships/image" Target="../media/image33.png"/><Relationship Id="rId16" Type="http://schemas.openxmlformats.org/officeDocument/2006/relationships/video" Target="../media/media8.mp4"/><Relationship Id="rId107" Type="http://schemas.openxmlformats.org/officeDocument/2006/relationships/image" Target="../media/image51.jpg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microsoft.com/office/2007/relationships/media" Target="../media/media27.mp4"/><Relationship Id="rId58" Type="http://schemas.openxmlformats.org/officeDocument/2006/relationships/image" Target="../media/image2.jpg"/><Relationship Id="rId74" Type="http://schemas.openxmlformats.org/officeDocument/2006/relationships/image" Target="../media/image18.jpg"/><Relationship Id="rId79" Type="http://schemas.openxmlformats.org/officeDocument/2006/relationships/image" Target="../media/image23.png"/><Relationship Id="rId102" Type="http://schemas.openxmlformats.org/officeDocument/2006/relationships/image" Target="../media/image46.jpg"/><Relationship Id="rId5" Type="http://schemas.microsoft.com/office/2007/relationships/media" Target="../media/media3.mp4"/><Relationship Id="rId90" Type="http://schemas.openxmlformats.org/officeDocument/2006/relationships/image" Target="../media/image34.jpg"/><Relationship Id="rId95" Type="http://schemas.openxmlformats.org/officeDocument/2006/relationships/image" Target="../media/image39.jp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video" Target="../media/media24.mp4"/><Relationship Id="rId64" Type="http://schemas.openxmlformats.org/officeDocument/2006/relationships/image" Target="../media/image8.jpg"/><Relationship Id="rId69" Type="http://schemas.openxmlformats.org/officeDocument/2006/relationships/image" Target="../media/image13.jpg"/><Relationship Id="rId80" Type="http://schemas.openxmlformats.org/officeDocument/2006/relationships/image" Target="../media/image24.png"/><Relationship Id="rId85" Type="http://schemas.openxmlformats.org/officeDocument/2006/relationships/image" Target="../media/image29.jpg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59" Type="http://schemas.openxmlformats.org/officeDocument/2006/relationships/image" Target="../media/image3.png"/><Relationship Id="rId103" Type="http://schemas.openxmlformats.org/officeDocument/2006/relationships/image" Target="../media/image47.png"/><Relationship Id="rId108" Type="http://schemas.openxmlformats.org/officeDocument/2006/relationships/image" Target="../media/image52.png"/><Relationship Id="rId54" Type="http://schemas.openxmlformats.org/officeDocument/2006/relationships/video" Target="../media/media27.mp4"/><Relationship Id="rId70" Type="http://schemas.openxmlformats.org/officeDocument/2006/relationships/image" Target="../media/image14.png"/><Relationship Id="rId75" Type="http://schemas.openxmlformats.org/officeDocument/2006/relationships/image" Target="../media/image19.png"/><Relationship Id="rId91" Type="http://schemas.openxmlformats.org/officeDocument/2006/relationships/image" Target="../media/image35.png"/><Relationship Id="rId96" Type="http://schemas.openxmlformats.org/officeDocument/2006/relationships/image" Target="../media/image40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microsoft.com/office/2007/relationships/media" Target="../media/media25.mp4"/><Relationship Id="rId57" Type="http://schemas.openxmlformats.org/officeDocument/2006/relationships/image" Target="../media/image1.gif"/><Relationship Id="rId106" Type="http://schemas.openxmlformats.org/officeDocument/2006/relationships/image" Target="../media/image50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video" Target="../media/media26.mp4"/><Relationship Id="rId60" Type="http://schemas.openxmlformats.org/officeDocument/2006/relationships/image" Target="../media/image4.jpg"/><Relationship Id="rId65" Type="http://schemas.openxmlformats.org/officeDocument/2006/relationships/image" Target="../media/image9.png"/><Relationship Id="rId73" Type="http://schemas.openxmlformats.org/officeDocument/2006/relationships/image" Target="../media/image17.jpg"/><Relationship Id="rId78" Type="http://schemas.openxmlformats.org/officeDocument/2006/relationships/image" Target="../media/image22.jpg"/><Relationship Id="rId81" Type="http://schemas.openxmlformats.org/officeDocument/2006/relationships/image" Target="../media/image25.jpg"/><Relationship Id="rId86" Type="http://schemas.openxmlformats.org/officeDocument/2006/relationships/image" Target="../media/image30.png"/><Relationship Id="rId94" Type="http://schemas.openxmlformats.org/officeDocument/2006/relationships/image" Target="../media/image38.png"/><Relationship Id="rId99" Type="http://schemas.openxmlformats.org/officeDocument/2006/relationships/image" Target="../media/image43.png"/><Relationship Id="rId101" Type="http://schemas.openxmlformats.org/officeDocument/2006/relationships/image" Target="../media/image45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109" Type="http://schemas.openxmlformats.org/officeDocument/2006/relationships/image" Target="../media/image53.jpg"/><Relationship Id="rId34" Type="http://schemas.openxmlformats.org/officeDocument/2006/relationships/video" Target="../media/media17.mp4"/><Relationship Id="rId50" Type="http://schemas.openxmlformats.org/officeDocument/2006/relationships/video" Target="../media/media25.mp4"/><Relationship Id="rId55" Type="http://schemas.openxmlformats.org/officeDocument/2006/relationships/slideLayout" Target="../slideLayouts/slideLayout1.xml"/><Relationship Id="rId76" Type="http://schemas.openxmlformats.org/officeDocument/2006/relationships/image" Target="../media/image20.jpg"/><Relationship Id="rId97" Type="http://schemas.openxmlformats.org/officeDocument/2006/relationships/image" Target="../media/image41.png"/><Relationship Id="rId104" Type="http://schemas.openxmlformats.org/officeDocument/2006/relationships/image" Target="../media/image48.png"/><Relationship Id="rId7" Type="http://schemas.microsoft.com/office/2007/relationships/media" Target="../media/media4.mp4"/><Relationship Id="rId71" Type="http://schemas.openxmlformats.org/officeDocument/2006/relationships/image" Target="../media/image15.jpg"/><Relationship Id="rId92" Type="http://schemas.openxmlformats.org/officeDocument/2006/relationships/image" Target="../media/image36.pn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10.png"/><Relationship Id="rId87" Type="http://schemas.openxmlformats.org/officeDocument/2006/relationships/image" Target="../media/image31.jpg"/><Relationship Id="rId110" Type="http://schemas.openxmlformats.org/officeDocument/2006/relationships/image" Target="../media/image54.png"/><Relationship Id="rId61" Type="http://schemas.openxmlformats.org/officeDocument/2006/relationships/image" Target="../media/image5.png"/><Relationship Id="rId82" Type="http://schemas.openxmlformats.org/officeDocument/2006/relationships/image" Target="../media/image26.jp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notesSlide" Target="../notesSlides/notesSlide1.xml"/><Relationship Id="rId77" Type="http://schemas.openxmlformats.org/officeDocument/2006/relationships/image" Target="../media/image21.png"/><Relationship Id="rId100" Type="http://schemas.openxmlformats.org/officeDocument/2006/relationships/image" Target="../media/image44.jpg"/><Relationship Id="rId105" Type="http://schemas.openxmlformats.org/officeDocument/2006/relationships/image" Target="../media/image49.jpg"/><Relationship Id="rId8" Type="http://schemas.openxmlformats.org/officeDocument/2006/relationships/video" Target="../media/media4.mp4"/><Relationship Id="rId51" Type="http://schemas.microsoft.com/office/2007/relationships/media" Target="../media/media26.mp4"/><Relationship Id="rId72" Type="http://schemas.openxmlformats.org/officeDocument/2006/relationships/image" Target="../media/image16.png"/><Relationship Id="rId93" Type="http://schemas.openxmlformats.org/officeDocument/2006/relationships/image" Target="../media/image37.jpg"/><Relationship Id="rId98" Type="http://schemas.openxmlformats.org/officeDocument/2006/relationships/image" Target="../media/image42.jpg"/><Relationship Id="rId3" Type="http://schemas.microsoft.com/office/2007/relationships/media" Target="../media/media2.mp4"/><Relationship Id="rId25" Type="http://schemas.microsoft.com/office/2007/relationships/media" Target="../media/media13.mp4"/><Relationship Id="rId46" Type="http://schemas.openxmlformats.org/officeDocument/2006/relationships/video" Target="../media/media23.mp4"/><Relationship Id="rId67" Type="http://schemas.openxmlformats.org/officeDocument/2006/relationships/image" Target="../media/image11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62" Type="http://schemas.openxmlformats.org/officeDocument/2006/relationships/image" Target="../media/image6.jpg"/><Relationship Id="rId83" Type="http://schemas.openxmlformats.org/officeDocument/2006/relationships/image" Target="../media/image27.png"/><Relationship Id="rId88" Type="http://schemas.openxmlformats.org/officeDocument/2006/relationships/image" Target="../media/image32.jpg"/><Relationship Id="rId111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Tarea 72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Mantener+descargar</a:t>
            </a:r>
            <a:endParaRPr lang="es-E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7vs7+1 5zonas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25x25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espacio cuadrangular colocamos 5 subespacios: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 espacio central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 espacios en los 4 costados del cuadrado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el espacio central jugamos un 3vs3 más 1 comodín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los espacios exteriores en espera están un jugador de cada equipo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que un equipo mantenga la posesión de la pelota en el espacio central y otro equipo trate de robarla y descargarla. Tras la descarga a uno de los jugadores en los espacios exteriores los jugadores viajan a realizar un 4vs1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cambio de rol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igualdad. Variar el número de jugadores.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Temporizaciones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Controles	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Mirada periférica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hombre libre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zona limpia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Descargar y apoyar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58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Adecuar cuerpo para el ejercicio dentro de modelo de juego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Lúdico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Calentamiento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descargar a hombre libre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Viajar juntos ofensiva y defensivamente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de recuperación/alejados dar soluciones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en espacio reducido/pocos toques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Encontrar por dentro al 3ero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Soluciones a contextos que se nos generen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Convertirse en 1er defensor/apretar la recepción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acoso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seguro tras robo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6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91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01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03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  <p:pic>
        <p:nvPicPr>
          <p:cNvPr id="27" name="juego corto superioridad carril ext">
            <a:hlinkClick r:id="" action="ppaction://media"/>
            <a:extLst>
              <a:ext uri="{FF2B5EF4-FFF2-40B4-BE49-F238E27FC236}">
                <a16:creationId xmlns:a16="http://schemas.microsoft.com/office/drawing/2014/main" id="{1E5F4F9C-B0F1-4965-AE3D-EC185BF85BE0}"/>
              </a:ext>
            </a:extLst>
          </p:cNvPr>
          <p:cNvPicPr>
            <a:picLocks noChangeAspect="1"/>
          </p:cNvPicPr>
          <p:nvPr>
            <a:vide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04"/>
          <a:stretch>
            <a:fillRect/>
          </a:stretch>
        </p:blipFill>
        <p:spPr>
          <a:xfrm>
            <a:off x="3588588" y="7191948"/>
            <a:ext cx="3183147" cy="2344761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710A7142-A8A5-4F54-A7EB-94A848A6803A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130896" y="7179830"/>
            <a:ext cx="3104012" cy="2472652"/>
          </a:xfrm>
          <a:prstGeom prst="rect">
            <a:avLst/>
          </a:prstGeom>
        </p:spPr>
      </p:pic>
      <p:pic>
        <p:nvPicPr>
          <p:cNvPr id="105" name="Imagen 104" descr="Logotipo&#10;&#10;Descripción generada automáticamente">
            <a:extLst>
              <a:ext uri="{FF2B5EF4-FFF2-40B4-BE49-F238E27FC236}">
                <a16:creationId xmlns:a16="http://schemas.microsoft.com/office/drawing/2014/main" id="{7887A1C9-998B-4E0F-B11A-B851E3008F33}"/>
              </a:ext>
            </a:extLst>
          </p:cNvPr>
          <p:cNvPicPr>
            <a:picLocks noChangeAspect="1"/>
          </p:cNvPicPr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231719" y="9252667"/>
            <a:ext cx="643806" cy="362141"/>
          </a:xfrm>
          <a:prstGeom prst="rect">
            <a:avLst/>
          </a:prstGeom>
        </p:spPr>
      </p:pic>
      <p:pic>
        <p:nvPicPr>
          <p:cNvPr id="103" name="progresar intermedios">
            <a:hlinkClick r:id="" action="ppaction://media"/>
            <a:extLst>
              <a:ext uri="{FF2B5EF4-FFF2-40B4-BE49-F238E27FC236}">
                <a16:creationId xmlns:a16="http://schemas.microsoft.com/office/drawing/2014/main" id="{22841DDA-DA23-4F19-81FC-C13A51EE0359}"/>
              </a:ext>
            </a:extLst>
          </p:cNvPr>
          <p:cNvPicPr>
            <a:picLocks noChangeAspect="1"/>
          </p:cNvPicPr>
          <p:nvPr>
            <a:vide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06"/>
          <a:stretch>
            <a:fillRect/>
          </a:stretch>
        </p:blipFill>
        <p:spPr>
          <a:xfrm>
            <a:off x="3580781" y="7181260"/>
            <a:ext cx="3190954" cy="240236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8EAFA6A-868B-4D8B-8E5B-7DA93B829EC8}"/>
              </a:ext>
            </a:extLst>
      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129013" y="7181261"/>
            <a:ext cx="3098784" cy="2471222"/>
          </a:xfrm>
          <a:prstGeom prst="rect">
            <a:avLst/>
          </a:prstGeom>
        </p:spPr>
      </p:pic>
      <p:pic>
        <p:nvPicPr>
          <p:cNvPr id="106" name="3er hombre">
            <a:hlinkClick r:id="" action="ppaction://media"/>
            <a:extLst>
              <a:ext uri="{FF2B5EF4-FFF2-40B4-BE49-F238E27FC236}">
                <a16:creationId xmlns:a16="http://schemas.microsoft.com/office/drawing/2014/main" id="{89C034B9-C4B8-4A69-A88F-1ABD7584AA41}"/>
              </a:ext>
            </a:extLst>
          </p:cNvPr>
          <p:cNvPicPr>
            <a:picLocks noChangeAspect="1"/>
          </p:cNvPicPr>
          <p:nvPr>
            <a:vide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08"/>
          <a:stretch>
            <a:fillRect/>
          </a:stretch>
        </p:blipFill>
        <p:spPr>
          <a:xfrm>
            <a:off x="3580780" y="7181262"/>
            <a:ext cx="3204796" cy="2369366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8A9DD92B-E39D-49AB-BC49-AAC15224C42B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30896" y="7181262"/>
            <a:ext cx="3111180" cy="2471220"/>
          </a:xfrm>
          <a:prstGeom prst="rect">
            <a:avLst/>
          </a:prstGeom>
        </p:spPr>
      </p:pic>
      <p:pic>
        <p:nvPicPr>
          <p:cNvPr id="108" name="mantener+descargar">
            <a:hlinkClick r:id="" action="ppaction://media"/>
            <a:extLst>
              <a:ext uri="{FF2B5EF4-FFF2-40B4-BE49-F238E27FC236}">
                <a16:creationId xmlns:a16="http://schemas.microsoft.com/office/drawing/2014/main" id="{78A3701E-F358-446A-8852-A76CBC96E48F}"/>
              </a:ext>
            </a:extLst>
          </p:cNvPr>
          <p:cNvPicPr>
            <a:picLocks noChangeAspect="1"/>
          </p:cNvPicPr>
          <p:nvPr>
            <a:vide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10"/>
          <a:stretch>
            <a:fillRect/>
          </a:stretch>
        </p:blipFill>
        <p:spPr>
          <a:xfrm>
            <a:off x="3566380" y="7183882"/>
            <a:ext cx="3210843" cy="240236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8E3C5E0B-D80C-43DE-AB08-0361A013B017}"/>
              </a:ext>
            </a:extLst>
          </p:cNvPr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127149" y="7181262"/>
            <a:ext cx="3121270" cy="24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9479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20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4520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0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114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2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6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32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7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44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50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56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1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62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7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68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3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74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80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5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86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92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7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98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204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9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210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5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16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22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7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28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3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>
                <p:cTn id="23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40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5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>
              <p:cMediaNode vol="80000">
                <p:cTn id="246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1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video>
              <p:cMediaNode vol="80000">
                <p:cTn id="252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7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2431</TotalTime>
  <Words>249</Words>
  <Application>Microsoft Office PowerPoint</Application>
  <PresentationFormat>A4 (210 x 297 mm)</PresentationFormat>
  <Paragraphs>82</Paragraphs>
  <Slides>1</Slides>
  <Notes>1</Notes>
  <HiddenSlides>0</HiddenSlides>
  <MMClips>27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290</cp:revision>
  <dcterms:created xsi:type="dcterms:W3CDTF">2021-01-24T11:11:28Z</dcterms:created>
  <dcterms:modified xsi:type="dcterms:W3CDTF">2021-06-30T09:52:15Z</dcterms:modified>
</cp:coreProperties>
</file>