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4.jpg" ContentType="image/jpeg"/>
  <Override PartName="/ppt/media/image6.jpg" ContentType="image/jpeg"/>
  <Override PartName="/ppt/media/image8.jpg" ContentType="image/jpeg"/>
  <Override PartName="/ppt/media/image11.jpg" ContentType="image/jpeg"/>
  <Override PartName="/ppt/media/image13.jpg" ContentType="image/jpeg"/>
  <Override PartName="/ppt/media/image15.jpg" ContentType="image/jpeg"/>
  <Override PartName="/ppt/media/image17.jpg" ContentType="image/jpeg"/>
  <Override PartName="/ppt/media/image18.jpg" ContentType="image/jpeg"/>
  <Override PartName="/ppt/media/image20.jpg" ContentType="image/jpeg"/>
  <Override PartName="/ppt/media/image22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303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85" autoAdjust="0"/>
    <p:restoredTop sz="94681"/>
  </p:normalViewPr>
  <p:slideViewPr>
    <p:cSldViewPr snapToGrid="0" snapToObjects="1">
      <p:cViewPr>
        <p:scale>
          <a:sx n="100" d="100"/>
          <a:sy n="100" d="100"/>
        </p:scale>
        <p:origin x="1380" y="-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B6A33-6078-4EF1-A6AD-C00B73594F71}" type="datetimeFigureOut">
              <a:rPr lang="es-ES" smtClean="0"/>
              <a:t>04/06/2021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8B4DE-D65B-4F8C-94F4-880E095AF0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273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9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7" indent="0" algn="ctr">
              <a:buNone/>
              <a:defRPr sz="1200"/>
            </a:lvl7pPr>
            <a:lvl8pPr marL="2400063" indent="0" algn="ctr">
              <a:buNone/>
              <a:defRPr sz="1200"/>
            </a:lvl8pPr>
            <a:lvl9pPr marL="2742929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04/06/2021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343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04/06/2021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7178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5"/>
            <a:ext cx="1478756" cy="839487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5"/>
            <a:ext cx="4350544" cy="839487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04/06/2021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849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04/06/2021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9961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8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04/06/2021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2359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04/06/2021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4762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2" y="527405"/>
            <a:ext cx="5915025" cy="191470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2428349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3618444"/>
            <a:ext cx="2901255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4" y="2428349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4" y="3618444"/>
            <a:ext cx="2915543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04/06/2021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3912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04/06/2021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840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04/06/2021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337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4" y="1426285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04/06/2021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492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4" y="1426285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9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7" indent="0">
              <a:buNone/>
              <a:defRPr sz="1500"/>
            </a:lvl7pPr>
            <a:lvl8pPr marL="2400063" indent="0">
              <a:buNone/>
              <a:defRPr sz="1500"/>
            </a:lvl8pPr>
            <a:lvl9pPr marL="2742929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04/06/2021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323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9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9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761E5-98FF-4744-B5AA-C197AE839669}" type="datetimeFigureOut">
              <a:rPr lang="es-ES" smtClean="0"/>
              <a:t>04/06/2021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4" y="9181399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3664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3" indent="-171433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99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8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4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30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7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3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media" Target="../media/media7.mp4"/><Relationship Id="rId18" Type="http://schemas.openxmlformats.org/officeDocument/2006/relationships/video" Target="../media/media9.mp4"/><Relationship Id="rId26" Type="http://schemas.openxmlformats.org/officeDocument/2006/relationships/image" Target="../media/image3.png"/><Relationship Id="rId39" Type="http://schemas.openxmlformats.org/officeDocument/2006/relationships/image" Target="../media/image16.png"/><Relationship Id="rId21" Type="http://schemas.microsoft.com/office/2007/relationships/media" Target="../media/media11.mp4"/><Relationship Id="rId34" Type="http://schemas.openxmlformats.org/officeDocument/2006/relationships/image" Target="../media/image11.jpg"/><Relationship Id="rId42" Type="http://schemas.openxmlformats.org/officeDocument/2006/relationships/image" Target="../media/image19.png"/><Relationship Id="rId7" Type="http://schemas.microsoft.com/office/2007/relationships/media" Target="../media/media4.mp4"/><Relationship Id="rId2" Type="http://schemas.openxmlformats.org/officeDocument/2006/relationships/video" Target="../media/media1.mp4"/><Relationship Id="rId16" Type="http://schemas.openxmlformats.org/officeDocument/2006/relationships/video" Target="../media/media8.mp4"/><Relationship Id="rId29" Type="http://schemas.openxmlformats.org/officeDocument/2006/relationships/image" Target="../media/image6.jp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microsoft.com/office/2007/relationships/media" Target="../media/media6.mp4"/><Relationship Id="rId24" Type="http://schemas.openxmlformats.org/officeDocument/2006/relationships/image" Target="../media/image1.gif"/><Relationship Id="rId32" Type="http://schemas.openxmlformats.org/officeDocument/2006/relationships/image" Target="../media/image9.png"/><Relationship Id="rId37" Type="http://schemas.openxmlformats.org/officeDocument/2006/relationships/image" Target="../media/image14.png"/><Relationship Id="rId40" Type="http://schemas.openxmlformats.org/officeDocument/2006/relationships/image" Target="../media/image17.jpg"/><Relationship Id="rId45" Type="http://schemas.openxmlformats.org/officeDocument/2006/relationships/image" Target="../media/image22.jpg"/><Relationship Id="rId5" Type="http://schemas.microsoft.com/office/2007/relationships/media" Target="../media/media3.mp4"/><Relationship Id="rId15" Type="http://schemas.microsoft.com/office/2007/relationships/media" Target="../media/media8.mp4"/><Relationship Id="rId23" Type="http://schemas.openxmlformats.org/officeDocument/2006/relationships/slideLayout" Target="../slideLayouts/slideLayout1.xml"/><Relationship Id="rId28" Type="http://schemas.openxmlformats.org/officeDocument/2006/relationships/image" Target="../media/image5.png"/><Relationship Id="rId36" Type="http://schemas.openxmlformats.org/officeDocument/2006/relationships/image" Target="../media/image13.jpg"/><Relationship Id="rId10" Type="http://schemas.openxmlformats.org/officeDocument/2006/relationships/video" Target="../media/media5.mp4"/><Relationship Id="rId19" Type="http://schemas.microsoft.com/office/2007/relationships/media" Target="../media/media10.mp4"/><Relationship Id="rId31" Type="http://schemas.openxmlformats.org/officeDocument/2006/relationships/image" Target="../media/image8.jpg"/><Relationship Id="rId44" Type="http://schemas.openxmlformats.org/officeDocument/2006/relationships/image" Target="../media/image21.png"/><Relationship Id="rId4" Type="http://schemas.openxmlformats.org/officeDocument/2006/relationships/video" Target="../media/media2.mp4"/><Relationship Id="rId9" Type="http://schemas.microsoft.com/office/2007/relationships/media" Target="../media/media5.mp4"/><Relationship Id="rId14" Type="http://schemas.openxmlformats.org/officeDocument/2006/relationships/video" Target="../media/media7.mp4"/><Relationship Id="rId22" Type="http://schemas.openxmlformats.org/officeDocument/2006/relationships/video" Target="../media/media11.mp4"/><Relationship Id="rId27" Type="http://schemas.openxmlformats.org/officeDocument/2006/relationships/image" Target="../media/image4.jpg"/><Relationship Id="rId30" Type="http://schemas.openxmlformats.org/officeDocument/2006/relationships/image" Target="../media/image7.png"/><Relationship Id="rId35" Type="http://schemas.openxmlformats.org/officeDocument/2006/relationships/image" Target="../media/image12.png"/><Relationship Id="rId43" Type="http://schemas.openxmlformats.org/officeDocument/2006/relationships/image" Target="../media/image20.jpg"/><Relationship Id="rId8" Type="http://schemas.openxmlformats.org/officeDocument/2006/relationships/video" Target="../media/media4.mp4"/><Relationship Id="rId3" Type="http://schemas.microsoft.com/office/2007/relationships/media" Target="../media/media2.mp4"/><Relationship Id="rId12" Type="http://schemas.openxmlformats.org/officeDocument/2006/relationships/video" Target="../media/media6.mp4"/><Relationship Id="rId17" Type="http://schemas.microsoft.com/office/2007/relationships/media" Target="../media/media9.mp4"/><Relationship Id="rId25" Type="http://schemas.openxmlformats.org/officeDocument/2006/relationships/image" Target="../media/image2.jpg"/><Relationship Id="rId33" Type="http://schemas.openxmlformats.org/officeDocument/2006/relationships/image" Target="../media/image10.png"/><Relationship Id="rId38" Type="http://schemas.openxmlformats.org/officeDocument/2006/relationships/image" Target="../media/image15.jpg"/><Relationship Id="rId46" Type="http://schemas.openxmlformats.org/officeDocument/2006/relationships/image" Target="../media/image23.png"/><Relationship Id="rId20" Type="http://schemas.openxmlformats.org/officeDocument/2006/relationships/video" Target="../media/media10.mp4"/><Relationship Id="rId41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n 46" descr="Logotipo&#10;&#10;Descripción generada automáticamente">
            <a:extLst>
              <a:ext uri="{FF2B5EF4-FFF2-40B4-BE49-F238E27FC236}">
                <a16:creationId xmlns:a16="http://schemas.microsoft.com/office/drawing/2014/main" id="{BEB29FE7-299B-F440-B30F-9D98D8C99A64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10000"/>
          </a:blip>
          <a:stretch>
            <a:fillRect/>
          </a:stretch>
        </p:blipFill>
        <p:spPr>
          <a:xfrm>
            <a:off x="0" y="4364941"/>
            <a:ext cx="6858000" cy="3857625"/>
          </a:xfrm>
          <a:prstGeom prst="rect">
            <a:avLst/>
          </a:prstGeom>
          <a:effectLst>
            <a:outerShdw blurRad="50800" dist="38100" algn="l" rotWithShape="0">
              <a:prstClr val="black"/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CAF8A31-F64F-F74E-B738-4BAD2C00B35C}"/>
              </a:ext>
            </a:extLst>
          </p:cNvPr>
          <p:cNvSpPr txBox="1"/>
          <p:nvPr/>
        </p:nvSpPr>
        <p:spPr>
          <a:xfrm>
            <a:off x="86264" y="243111"/>
            <a:ext cx="1794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Tarea 57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827F3D-F951-AD41-B801-CC67E0FDDDB0}"/>
              </a:ext>
            </a:extLst>
          </p:cNvPr>
          <p:cNvSpPr txBox="1"/>
          <p:nvPr/>
        </p:nvSpPr>
        <p:spPr>
          <a:xfrm>
            <a:off x="86264" y="62842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BFB988-179C-384A-A2BB-ED63302D2359}"/>
              </a:ext>
            </a:extLst>
          </p:cNvPr>
          <p:cNvSpPr txBox="1"/>
          <p:nvPr/>
        </p:nvSpPr>
        <p:spPr>
          <a:xfrm>
            <a:off x="86265" y="890035"/>
            <a:ext cx="17942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latin typeface="Arial" panose="020B0604020202020204" pitchFamily="34" charset="0"/>
                <a:cs typeface="Arial" panose="020B0604020202020204" pitchFamily="34" charset="0"/>
              </a:rPr>
              <a:t>Salida balón 11vs11 5pp</a:t>
            </a: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FAEFB9-6AA8-9943-983D-2E6C823F3805}"/>
              </a:ext>
            </a:extLst>
          </p:cNvPr>
          <p:cNvSpPr txBox="1"/>
          <p:nvPr/>
        </p:nvSpPr>
        <p:spPr>
          <a:xfrm>
            <a:off x="1880559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Jugadores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D491001-E6BE-3043-B4E2-CA2F21CE92DC}"/>
              </a:ext>
            </a:extLst>
          </p:cNvPr>
          <p:cNvSpPr txBox="1"/>
          <p:nvPr/>
        </p:nvSpPr>
        <p:spPr>
          <a:xfrm>
            <a:off x="1880559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21	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20B2954-C8D4-8C40-8CFA-AB3B859A7523}"/>
              </a:ext>
            </a:extLst>
          </p:cNvPr>
          <p:cNvSpPr txBox="1"/>
          <p:nvPr/>
        </p:nvSpPr>
        <p:spPr>
          <a:xfrm>
            <a:off x="3088258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Porteros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49A87C4-CAB9-644A-B63C-7E43526AED65}"/>
              </a:ext>
            </a:extLst>
          </p:cNvPr>
          <p:cNvSpPr txBox="1"/>
          <p:nvPr/>
        </p:nvSpPr>
        <p:spPr>
          <a:xfrm>
            <a:off x="3088258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D3DF65B-0F6E-0748-8777-00D2CC58489D}"/>
              </a:ext>
            </a:extLst>
          </p:cNvPr>
          <p:cNvSpPr txBox="1"/>
          <p:nvPr/>
        </p:nvSpPr>
        <p:spPr>
          <a:xfrm>
            <a:off x="4295956" y="628425"/>
            <a:ext cx="18628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Espacio Ancho x Largo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E1E824C-4A79-7842-8D40-5E6D536B9271}"/>
              </a:ext>
            </a:extLst>
          </p:cNvPr>
          <p:cNvSpPr txBox="1"/>
          <p:nvPr/>
        </p:nvSpPr>
        <p:spPr>
          <a:xfrm>
            <a:off x="4295957" y="890035"/>
            <a:ext cx="1733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55x70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D126A0E-EB0A-ED49-B4EC-CE995ADCFDFB}"/>
              </a:ext>
            </a:extLst>
          </p:cNvPr>
          <p:cNvSpPr txBox="1"/>
          <p:nvPr/>
        </p:nvSpPr>
        <p:spPr>
          <a:xfrm>
            <a:off x="86265" y="1309956"/>
            <a:ext cx="11863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</a:t>
            </a:r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8607D35-D83F-934C-83CD-A16B37C9FA26}"/>
              </a:ext>
            </a:extLst>
          </p:cNvPr>
          <p:cNvSpPr txBox="1"/>
          <p:nvPr/>
        </p:nvSpPr>
        <p:spPr>
          <a:xfrm>
            <a:off x="86265" y="1571566"/>
            <a:ext cx="11041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7´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44883D4-0836-8C41-97C3-D5A0EA44FDCC}"/>
              </a:ext>
            </a:extLst>
          </p:cNvPr>
          <p:cNvSpPr txBox="1"/>
          <p:nvPr/>
        </p:nvSpPr>
        <p:spPr>
          <a:xfrm>
            <a:off x="1299016" y="1309956"/>
            <a:ext cx="819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79FC4B4-A054-2F41-9E99-36F17CA18A83}"/>
              </a:ext>
            </a:extLst>
          </p:cNvPr>
          <p:cNvSpPr txBox="1"/>
          <p:nvPr/>
        </p:nvSpPr>
        <p:spPr>
          <a:xfrm>
            <a:off x="1299016" y="1571567"/>
            <a:ext cx="5815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86D9881-DEB3-BB43-84BC-69BE7A40059C}"/>
              </a:ext>
            </a:extLst>
          </p:cNvPr>
          <p:cNvSpPr txBox="1"/>
          <p:nvPr/>
        </p:nvSpPr>
        <p:spPr>
          <a:xfrm>
            <a:off x="1880558" y="1309956"/>
            <a:ext cx="1455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Repe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F4E2E8B-04E6-F543-96C4-52CA80C2A079}"/>
              </a:ext>
            </a:extLst>
          </p:cNvPr>
          <p:cNvSpPr txBox="1"/>
          <p:nvPr/>
        </p:nvSpPr>
        <p:spPr>
          <a:xfrm>
            <a:off x="1880559" y="1571566"/>
            <a:ext cx="13543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1´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B925119-2D5B-1240-9C9C-450AAD67F4B4}"/>
              </a:ext>
            </a:extLst>
          </p:cNvPr>
          <p:cNvSpPr txBox="1"/>
          <p:nvPr/>
        </p:nvSpPr>
        <p:spPr>
          <a:xfrm>
            <a:off x="3088258" y="130995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Series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966E2FB-EB51-5947-9A65-6D87A0AEA189}"/>
              </a:ext>
            </a:extLst>
          </p:cNvPr>
          <p:cNvSpPr txBox="1"/>
          <p:nvPr/>
        </p:nvSpPr>
        <p:spPr>
          <a:xfrm>
            <a:off x="3088258" y="157156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AF0009B-2DB5-6D4D-B0BD-B01E637AD351}"/>
              </a:ext>
            </a:extLst>
          </p:cNvPr>
          <p:cNvSpPr txBox="1"/>
          <p:nvPr/>
        </p:nvSpPr>
        <p:spPr>
          <a:xfrm>
            <a:off x="3645402" y="129854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Series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5D91ACD-3FF0-4649-B114-A7F30D2FB494}"/>
              </a:ext>
            </a:extLst>
          </p:cNvPr>
          <p:cNvSpPr txBox="1"/>
          <p:nvPr/>
        </p:nvSpPr>
        <p:spPr>
          <a:xfrm>
            <a:off x="3645402" y="156015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1´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40FB988-60EB-9041-856D-C4DAF3357096}"/>
              </a:ext>
            </a:extLst>
          </p:cNvPr>
          <p:cNvSpPr txBox="1"/>
          <p:nvPr/>
        </p:nvSpPr>
        <p:spPr>
          <a:xfrm>
            <a:off x="4851313" y="130131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Total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6A0DAE0-FD03-2B4C-B9A6-15E3A31C94B2}"/>
              </a:ext>
            </a:extLst>
          </p:cNvPr>
          <p:cNvSpPr txBox="1"/>
          <p:nvPr/>
        </p:nvSpPr>
        <p:spPr>
          <a:xfrm>
            <a:off x="4851313" y="15629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30´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F4F359A-901C-7843-AC61-0FFC46AFB0A7}"/>
              </a:ext>
            </a:extLst>
          </p:cNvPr>
          <p:cNvSpPr txBox="1"/>
          <p:nvPr/>
        </p:nvSpPr>
        <p:spPr>
          <a:xfrm>
            <a:off x="89838" y="190640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Descripción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6B30218-5904-F945-8558-12DE6B2F76D7}"/>
              </a:ext>
            </a:extLst>
          </p:cNvPr>
          <p:cNvSpPr txBox="1"/>
          <p:nvPr/>
        </p:nvSpPr>
        <p:spPr>
          <a:xfrm>
            <a:off x="89837" y="2168015"/>
            <a:ext cx="6678325" cy="224676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Tarea de salida de balón desde portería grande y con 4 porterías pequeñas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Colocamos una zona intermedia con 2 atacantes y un jugador del equipo defensor, y una última zona donde se sitúa la última línea defensiva y los 3 delanteros.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El equipo que trata de sacar el balón tienen como objetivo conectar con sus jugadores mas avanzados y meter gol en una de las 4 porterías pequeñas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Si hay robo se realiza transición.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Reinicia el equipo que está trabajando la salida de balón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Realizar los 2 equipos los 2 roles: sacar balón desde atrás </a:t>
            </a:r>
            <a:r>
              <a:rPr lang="es-ES" sz="1000">
                <a:latin typeface="Arial" panose="020B0604020202020204" pitchFamily="34" charset="0"/>
                <a:cs typeface="Arial" panose="020B0604020202020204" pitchFamily="34" charset="0"/>
              </a:rPr>
              <a:t>y defender</a:t>
            </a: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6C4F87A-46C2-7446-AA12-1BD62C1EF9A4}"/>
              </a:ext>
            </a:extLst>
          </p:cNvPr>
          <p:cNvSpPr txBox="1"/>
          <p:nvPr/>
        </p:nvSpPr>
        <p:spPr>
          <a:xfrm>
            <a:off x="86820" y="3554703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Variantes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8B1C6A7-C154-CF44-802E-9B8344FF9D78}"/>
              </a:ext>
            </a:extLst>
          </p:cNvPr>
          <p:cNvSpPr txBox="1"/>
          <p:nvPr/>
        </p:nvSpPr>
        <p:spPr>
          <a:xfrm>
            <a:off x="86820" y="3819370"/>
            <a:ext cx="1927764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Realizar la tarea con superioridad al principio para que cojan automatismos, e ir incrementando hasta la igualdad.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9154B6C-9F58-5240-B282-B352B2F2F335}"/>
              </a:ext>
            </a:extLst>
          </p:cNvPr>
          <p:cNvSpPr txBox="1"/>
          <p:nvPr/>
        </p:nvSpPr>
        <p:spPr>
          <a:xfrm>
            <a:off x="2119003" y="3561746"/>
            <a:ext cx="15269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Técnicos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9913232D-916E-114B-93C4-FC8CF2CCAEA7}"/>
              </a:ext>
            </a:extLst>
          </p:cNvPr>
          <p:cNvSpPr txBox="1"/>
          <p:nvPr/>
        </p:nvSpPr>
        <p:spPr>
          <a:xfrm>
            <a:off x="2119002" y="3826412"/>
            <a:ext cx="1526400" cy="24006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Pases cortos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Pases largos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Interceptaciones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Fintas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Paredes 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6AA97A9-6F5C-DB49-8162-27E15EB6E094}"/>
              </a:ext>
            </a:extLst>
          </p:cNvPr>
          <p:cNvSpPr txBox="1"/>
          <p:nvPr/>
        </p:nvSpPr>
        <p:spPr>
          <a:xfrm>
            <a:off x="3645402" y="3551538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Tácticos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173663E-7E3D-EA4F-B336-0DD2072DB5A3}"/>
              </a:ext>
            </a:extLst>
          </p:cNvPr>
          <p:cNvSpPr txBox="1"/>
          <p:nvPr/>
        </p:nvSpPr>
        <p:spPr>
          <a:xfrm>
            <a:off x="3645402" y="3816204"/>
            <a:ext cx="1526400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Equilibrar estructura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Buscar hombre libre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Girar lado-lado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37EAA42E-9CDC-6642-9ABD-54C78ABD6A20}"/>
              </a:ext>
            </a:extLst>
          </p:cNvPr>
          <p:cNvPicPr>
            <a:picLocks/>
          </p:cNvPicPr>
          <p:nvPr/>
        </p:nvPicPr>
        <p:blipFill>
          <a:blip r:embed="rId25"/>
          <a:srcRect/>
          <a:stretch/>
        </p:blipFill>
        <p:spPr>
          <a:xfrm>
            <a:off x="205153" y="7275190"/>
            <a:ext cx="2880000" cy="2162345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D4D966B1-18E0-8A44-B375-06B1AE3549FE}"/>
              </a:ext>
            </a:extLst>
          </p:cNvPr>
          <p:cNvSpPr txBox="1"/>
          <p:nvPr/>
        </p:nvSpPr>
        <p:spPr>
          <a:xfrm>
            <a:off x="205153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Imagen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59AC4320-A22C-F047-A437-F9E62806BAC9}"/>
              </a:ext>
            </a:extLst>
          </p:cNvPr>
          <p:cNvSpPr txBox="1"/>
          <p:nvPr/>
        </p:nvSpPr>
        <p:spPr>
          <a:xfrm>
            <a:off x="3789186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3B18BA51-50B5-C845-92BF-074984218B20}"/>
              </a:ext>
            </a:extLst>
          </p:cNvPr>
          <p:cNvSpPr txBox="1"/>
          <p:nvPr/>
        </p:nvSpPr>
        <p:spPr>
          <a:xfrm>
            <a:off x="5149547" y="3553525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Otros Objetivos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11CF3759-423B-B647-A1F6-00B67842527A}"/>
              </a:ext>
            </a:extLst>
          </p:cNvPr>
          <p:cNvSpPr txBox="1"/>
          <p:nvPr/>
        </p:nvSpPr>
        <p:spPr>
          <a:xfrm>
            <a:off x="5149547" y="3818192"/>
            <a:ext cx="1526400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La carga propia de la altura de competición</a:t>
            </a:r>
          </a:p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Concentración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Tarea ajustada a realidad competitiva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aredes y Ocupación de Espacios.mp4" descr="Paredes y Ocupación de Espacios.mp4">
            <a:hlinkClick r:id="" action="ppaction://media"/>
            <a:extLst>
              <a:ext uri="{FF2B5EF4-FFF2-40B4-BE49-F238E27FC236}">
                <a16:creationId xmlns:a16="http://schemas.microsoft.com/office/drawing/2014/main" id="{14380193-00ED-6644-B002-F131EF24B8D9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3789186" y="7275190"/>
            <a:ext cx="2880000" cy="2160000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32C7FCE9-6EE2-664A-B3FC-C5EBAA5D0FE0}"/>
              </a:ext>
            </a:extLst>
          </p:cNvPr>
          <p:cNvSpPr txBox="1"/>
          <p:nvPr/>
        </p:nvSpPr>
        <p:spPr>
          <a:xfrm>
            <a:off x="138474" y="5273608"/>
            <a:ext cx="19799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Aspectos a Incidir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D38F1A15-242A-9D4C-96BE-F8072B9493CA}"/>
              </a:ext>
            </a:extLst>
          </p:cNvPr>
          <p:cNvSpPr txBox="1"/>
          <p:nvPr/>
        </p:nvSpPr>
        <p:spPr>
          <a:xfrm>
            <a:off x="138474" y="5490081"/>
            <a:ext cx="6681898" cy="24006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Girar lado-lado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Trayectorias de acoso orientando a pasillos exteriores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En intermedias jugar a distintas alturas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Movilizar última línea rival/facilitar contextos en zona activa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Cambio de roles/de 1er defensor a poseedor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Alejados equilibran estructura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Laterales en 2 altura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Portero genera 1era ventaja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Repetir pase para progresar/3er hombre/conducción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Imagen 47" descr="Logotipo&#10;&#10;Descripción generada automáticamente">
            <a:extLst>
              <a:ext uri="{FF2B5EF4-FFF2-40B4-BE49-F238E27FC236}">
                <a16:creationId xmlns:a16="http://schemas.microsoft.com/office/drawing/2014/main" id="{FC5037D8-F78F-7840-A0FF-3FA203436E78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86264" y="9062206"/>
            <a:ext cx="643806" cy="362141"/>
          </a:xfrm>
          <a:prstGeom prst="rect">
            <a:avLst/>
          </a:prstGeom>
        </p:spPr>
      </p:pic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75EDF2B4-AE1E-3949-8B10-ECCD1CBF8817}"/>
              </a:ext>
            </a:extLst>
          </p:cNvPr>
          <p:cNvCxnSpPr/>
          <p:nvPr/>
        </p:nvCxnSpPr>
        <p:spPr>
          <a:xfrm>
            <a:off x="61945" y="188923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5258662B-1C01-B04E-81B6-EC586A78B875}"/>
              </a:ext>
            </a:extLst>
          </p:cNvPr>
          <p:cNvCxnSpPr/>
          <p:nvPr/>
        </p:nvCxnSpPr>
        <p:spPr>
          <a:xfrm>
            <a:off x="86264" y="3482718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1E35B6F3-6480-CE41-B686-D3DD16D1EA73}"/>
              </a:ext>
            </a:extLst>
          </p:cNvPr>
          <p:cNvCxnSpPr/>
          <p:nvPr/>
        </p:nvCxnSpPr>
        <p:spPr>
          <a:xfrm>
            <a:off x="86264" y="5208352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52D92592-5A16-BC43-B137-5AC6C1B425DE}"/>
              </a:ext>
            </a:extLst>
          </p:cNvPr>
          <p:cNvCxnSpPr/>
          <p:nvPr/>
        </p:nvCxnSpPr>
        <p:spPr>
          <a:xfrm>
            <a:off x="61945" y="695658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D8A51349-F988-014C-BAFA-2AF243D0D14E}"/>
              </a:ext>
            </a:extLst>
          </p:cNvPr>
          <p:cNvCxnSpPr>
            <a:cxnSpLocks/>
          </p:cNvCxnSpPr>
          <p:nvPr/>
        </p:nvCxnSpPr>
        <p:spPr>
          <a:xfrm>
            <a:off x="2098320" y="3590759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83BAFEDF-DFAD-3E46-8DC9-A7D57760FDA4}"/>
              </a:ext>
            </a:extLst>
          </p:cNvPr>
          <p:cNvCxnSpPr>
            <a:cxnSpLocks/>
          </p:cNvCxnSpPr>
          <p:nvPr/>
        </p:nvCxnSpPr>
        <p:spPr>
          <a:xfrm>
            <a:off x="3644628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FBF89AB1-3E1A-7A4F-B7E4-3F417A9C6AA3}"/>
              </a:ext>
            </a:extLst>
          </p:cNvPr>
          <p:cNvCxnSpPr>
            <a:cxnSpLocks/>
          </p:cNvCxnSpPr>
          <p:nvPr/>
        </p:nvCxnSpPr>
        <p:spPr>
          <a:xfrm>
            <a:off x="5125073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CF3F3C28-D141-E94D-A5A4-75AA4BD8DAD9}"/>
              </a:ext>
            </a:extLst>
          </p:cNvPr>
          <p:cNvCxnSpPr>
            <a:cxnSpLocks/>
          </p:cNvCxnSpPr>
          <p:nvPr/>
        </p:nvCxnSpPr>
        <p:spPr>
          <a:xfrm>
            <a:off x="3411748" y="7079697"/>
            <a:ext cx="0" cy="256463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6A31C110-3B16-4880-8D96-30BE748627A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05154" y="7270855"/>
            <a:ext cx="2880000" cy="2164335"/>
          </a:xfrm>
          <a:prstGeom prst="rect">
            <a:avLst/>
          </a:prstGeom>
        </p:spPr>
      </p:pic>
      <p:pic>
        <p:nvPicPr>
          <p:cNvPr id="55" name="Imagen 54" descr="Logotipo&#10;&#10;Descripción generada automáticamente">
            <a:extLst>
              <a:ext uri="{FF2B5EF4-FFF2-40B4-BE49-F238E27FC236}">
                <a16:creationId xmlns:a16="http://schemas.microsoft.com/office/drawing/2014/main" id="{BF207E3A-06A9-4BF7-AA79-D27851158EA2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80671" y="9015965"/>
            <a:ext cx="643806" cy="362141"/>
          </a:xfrm>
          <a:prstGeom prst="rect">
            <a:avLst/>
          </a:prstGeom>
        </p:spPr>
      </p:pic>
      <p:pic>
        <p:nvPicPr>
          <p:cNvPr id="13" name="8vs4">
            <a:hlinkClick r:id="" action="ppaction://media"/>
            <a:extLst>
              <a:ext uri="{FF2B5EF4-FFF2-40B4-BE49-F238E27FC236}">
                <a16:creationId xmlns:a16="http://schemas.microsoft.com/office/drawing/2014/main" id="{090BA99C-095D-453C-BBBE-6D88478DCF2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3788895" y="7270856"/>
            <a:ext cx="2887052" cy="2164334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7FAB8184-3E8F-4096-ACDB-343C95A2A248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16957" y="7261577"/>
            <a:ext cx="2888871" cy="2175958"/>
          </a:xfrm>
          <a:prstGeom prst="rect">
            <a:avLst/>
          </a:prstGeom>
        </p:spPr>
      </p:pic>
      <p:pic>
        <p:nvPicPr>
          <p:cNvPr id="59" name="Imagen 58" descr="Logotipo&#10;&#10;Descripción generada automáticamente">
            <a:extLst>
              <a:ext uri="{FF2B5EF4-FFF2-40B4-BE49-F238E27FC236}">
                <a16:creationId xmlns:a16="http://schemas.microsoft.com/office/drawing/2014/main" id="{CCC2253C-FF63-4199-970F-2BED80266105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98067" y="9062206"/>
            <a:ext cx="643806" cy="362141"/>
          </a:xfrm>
          <a:prstGeom prst="rect">
            <a:avLst/>
          </a:prstGeom>
        </p:spPr>
      </p:pic>
      <p:pic>
        <p:nvPicPr>
          <p:cNvPr id="35" name="transición cambio de plano">
            <a:hlinkClick r:id="" action="ppaction://media"/>
            <a:extLst>
              <a:ext uri="{FF2B5EF4-FFF2-40B4-BE49-F238E27FC236}">
                <a16:creationId xmlns:a16="http://schemas.microsoft.com/office/drawing/2014/main" id="{469ECCAF-409D-4D35-9F18-601E4A918A0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3782550" y="7283829"/>
            <a:ext cx="2902474" cy="2137734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AB041C2E-E018-4B9B-BBC9-4D31DD6FAF4D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72976" y="7259232"/>
            <a:ext cx="2944655" cy="2204487"/>
          </a:xfrm>
          <a:prstGeom prst="rect">
            <a:avLst/>
          </a:prstGeom>
        </p:spPr>
      </p:pic>
      <p:pic>
        <p:nvPicPr>
          <p:cNvPr id="60" name="Imagen 59" descr="Logotipo&#10;&#10;Descripción generada automáticamente">
            <a:extLst>
              <a:ext uri="{FF2B5EF4-FFF2-40B4-BE49-F238E27FC236}">
                <a16:creationId xmlns:a16="http://schemas.microsoft.com/office/drawing/2014/main" id="{2414BAE2-F7E8-4695-A6C5-B72CAEED5EB2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96601" y="9098302"/>
            <a:ext cx="643806" cy="362141"/>
          </a:xfrm>
          <a:prstGeom prst="rect">
            <a:avLst/>
          </a:prstGeom>
        </p:spPr>
      </p:pic>
      <p:pic>
        <p:nvPicPr>
          <p:cNvPr id="38" name="7vs5+finalización">
            <a:hlinkClick r:id="" action="ppaction://media"/>
            <a:extLst>
              <a:ext uri="{FF2B5EF4-FFF2-40B4-BE49-F238E27FC236}">
                <a16:creationId xmlns:a16="http://schemas.microsoft.com/office/drawing/2014/main" id="{28CEEAA6-1019-41B5-AF8A-329BFDE8B3CE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3781727" y="7265718"/>
            <a:ext cx="2903298" cy="2171817"/>
          </a:xfrm>
          <a:prstGeom prst="rect">
            <a:avLst/>
          </a:prstGeom>
        </p:spPr>
      </p:pic>
      <p:pic>
        <p:nvPicPr>
          <p:cNvPr id="2" name="mejorar circulación">
            <a:hlinkClick r:id="" action="ppaction://media"/>
            <a:extLst>
              <a:ext uri="{FF2B5EF4-FFF2-40B4-BE49-F238E27FC236}">
                <a16:creationId xmlns:a16="http://schemas.microsoft.com/office/drawing/2014/main" id="{79FDE294-9938-46D8-87CC-3752843BA10C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3781728" y="7259232"/>
            <a:ext cx="2903298" cy="2178303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D3DC7B9B-CA8D-4D00-941F-21EBFDA37427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72974" y="7259232"/>
            <a:ext cx="2944656" cy="2209909"/>
          </a:xfrm>
          <a:prstGeom prst="rect">
            <a:avLst/>
          </a:prstGeom>
        </p:spPr>
      </p:pic>
      <p:pic>
        <p:nvPicPr>
          <p:cNvPr id="61" name="Imagen 60" descr="Logotipo&#10;&#10;Descripción generada automáticamente">
            <a:extLst>
              <a:ext uri="{FF2B5EF4-FFF2-40B4-BE49-F238E27FC236}">
                <a16:creationId xmlns:a16="http://schemas.microsoft.com/office/drawing/2014/main" id="{694E031F-4507-4069-9E4C-2F777AB6D53F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843565" y="9015964"/>
            <a:ext cx="643806" cy="362141"/>
          </a:xfrm>
          <a:prstGeom prst="rect">
            <a:avLst/>
          </a:prstGeom>
        </p:spPr>
      </p:pic>
      <p:pic>
        <p:nvPicPr>
          <p:cNvPr id="46" name="robar pasillos ext">
            <a:hlinkClick r:id="" action="ppaction://media"/>
            <a:extLst>
              <a:ext uri="{FF2B5EF4-FFF2-40B4-BE49-F238E27FC236}">
                <a16:creationId xmlns:a16="http://schemas.microsoft.com/office/drawing/2014/main" id="{1575B7DB-06E7-4BBC-853C-4B54650B8A11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3789186" y="7259232"/>
            <a:ext cx="2886762" cy="2162331"/>
          </a:xfrm>
          <a:prstGeom prst="rect">
            <a:avLst/>
          </a:prstGeom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89B5D39D-D83A-4481-ACF0-6357B4A8744D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63895" y="7259232"/>
            <a:ext cx="2960079" cy="2213866"/>
          </a:xfrm>
          <a:prstGeom prst="rect">
            <a:avLst/>
          </a:prstGeom>
        </p:spPr>
      </p:pic>
      <p:pic>
        <p:nvPicPr>
          <p:cNvPr id="64" name="Imagen 63" descr="Logotipo&#10;&#10;Descripción generada automáticamente">
            <a:extLst>
              <a:ext uri="{FF2B5EF4-FFF2-40B4-BE49-F238E27FC236}">
                <a16:creationId xmlns:a16="http://schemas.microsoft.com/office/drawing/2014/main" id="{E91C6371-6031-4895-A7D7-8865847D2441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80911" y="9101578"/>
            <a:ext cx="643806" cy="362141"/>
          </a:xfrm>
          <a:prstGeom prst="rect">
            <a:avLst/>
          </a:prstGeom>
        </p:spPr>
      </p:pic>
      <p:pic>
        <p:nvPicPr>
          <p:cNvPr id="66" name="aplicacion con apoyos exteriores">
            <a:hlinkClick r:id="" action="ppaction://media"/>
            <a:extLst>
              <a:ext uri="{FF2B5EF4-FFF2-40B4-BE49-F238E27FC236}">
                <a16:creationId xmlns:a16="http://schemas.microsoft.com/office/drawing/2014/main" id="{1A634590-5EEB-4E9F-B3E0-9E4DC1B9EC97}"/>
              </a:ext>
            </a:extLst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3770862" y="7256887"/>
            <a:ext cx="2923244" cy="2180648"/>
          </a:xfrm>
          <a:prstGeom prst="rect">
            <a:avLst/>
          </a:prstGeom>
        </p:spPr>
      </p:pic>
      <p:pic>
        <p:nvPicPr>
          <p:cNvPr id="65" name="Imagen 64">
            <a:extLst>
              <a:ext uri="{FF2B5EF4-FFF2-40B4-BE49-F238E27FC236}">
                <a16:creationId xmlns:a16="http://schemas.microsoft.com/office/drawing/2014/main" id="{D71C5054-2F54-47D9-B2D8-CB18B3C1E709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72974" y="7249853"/>
            <a:ext cx="2958167" cy="2213866"/>
          </a:xfrm>
          <a:prstGeom prst="rect">
            <a:avLst/>
          </a:prstGeom>
        </p:spPr>
      </p:pic>
      <p:pic>
        <p:nvPicPr>
          <p:cNvPr id="67" name="Imagen 66" descr="Logotipo&#10;&#10;Descripción generada automáticamente">
            <a:extLst>
              <a:ext uri="{FF2B5EF4-FFF2-40B4-BE49-F238E27FC236}">
                <a16:creationId xmlns:a16="http://schemas.microsoft.com/office/drawing/2014/main" id="{AAA33F2B-FD1B-4362-9F91-3A06A1C9F9CE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38474" y="9082594"/>
            <a:ext cx="643806" cy="362141"/>
          </a:xfrm>
          <a:prstGeom prst="rect">
            <a:avLst/>
          </a:prstGeom>
        </p:spPr>
      </p:pic>
      <p:pic>
        <p:nvPicPr>
          <p:cNvPr id="62" name="3vs3+3">
            <a:hlinkClick r:id="" action="ppaction://media"/>
            <a:extLst>
              <a:ext uri="{FF2B5EF4-FFF2-40B4-BE49-F238E27FC236}">
                <a16:creationId xmlns:a16="http://schemas.microsoft.com/office/drawing/2014/main" id="{9E9386B2-EF9E-41DB-9FCE-04CED9AA3581}"/>
              </a:ext>
            </a:extLst>
          </p:cNvPr>
          <p:cNvPicPr>
            <a:picLocks noChangeAspect="1"/>
          </p:cNvPicPr>
          <p:nvPr>
            <a:vide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3749465" y="7249853"/>
            <a:ext cx="2935562" cy="2187682"/>
          </a:xfrm>
          <a:prstGeom prst="rect">
            <a:avLst/>
          </a:prstGeom>
        </p:spPr>
      </p:pic>
      <p:pic>
        <p:nvPicPr>
          <p:cNvPr id="69" name="Imagen 68">
            <a:extLst>
              <a:ext uri="{FF2B5EF4-FFF2-40B4-BE49-F238E27FC236}">
                <a16:creationId xmlns:a16="http://schemas.microsoft.com/office/drawing/2014/main" id="{2CDC2E59-8084-47A8-B7D6-E83BB91A063D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63895" y="7242929"/>
            <a:ext cx="3003310" cy="2216211"/>
          </a:xfrm>
          <a:prstGeom prst="rect">
            <a:avLst/>
          </a:prstGeom>
        </p:spPr>
      </p:pic>
      <p:pic>
        <p:nvPicPr>
          <p:cNvPr id="70" name="Imagen 69">
            <a:extLst>
              <a:ext uri="{FF2B5EF4-FFF2-40B4-BE49-F238E27FC236}">
                <a16:creationId xmlns:a16="http://schemas.microsoft.com/office/drawing/2014/main" id="{79FBC1ED-E422-4B03-BDF4-539C0B74B80D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63894" y="7242929"/>
            <a:ext cx="3003311" cy="2248742"/>
          </a:xfrm>
          <a:prstGeom prst="rect">
            <a:avLst/>
          </a:prstGeom>
        </p:spPr>
      </p:pic>
      <p:pic>
        <p:nvPicPr>
          <p:cNvPr id="71" name="control intermedias">
            <a:hlinkClick r:id="" action="ppaction://media"/>
            <a:extLst>
              <a:ext uri="{FF2B5EF4-FFF2-40B4-BE49-F238E27FC236}">
                <a16:creationId xmlns:a16="http://schemas.microsoft.com/office/drawing/2014/main" id="{FD5BE946-B01A-4E97-A0F2-5F7804456D52}"/>
              </a:ext>
            </a:extLst>
          </p:cNvPr>
          <p:cNvPicPr>
            <a:picLocks noChangeAspect="1"/>
          </p:cNvPicPr>
          <p:nvPr>
            <a:vide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3749465" y="7242929"/>
            <a:ext cx="2944641" cy="2211822"/>
          </a:xfrm>
          <a:prstGeom prst="rect">
            <a:avLst/>
          </a:prstGeom>
        </p:spPr>
      </p:pic>
      <p:pic>
        <p:nvPicPr>
          <p:cNvPr id="72" name="Imagen 71">
            <a:extLst>
              <a:ext uri="{FF2B5EF4-FFF2-40B4-BE49-F238E27FC236}">
                <a16:creationId xmlns:a16="http://schemas.microsoft.com/office/drawing/2014/main" id="{C63B55E9-22CF-4B11-84E3-C903EECEC1DA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159321" y="7242928"/>
            <a:ext cx="3007883" cy="2277827"/>
          </a:xfrm>
          <a:prstGeom prst="rect">
            <a:avLst/>
          </a:prstGeom>
        </p:spPr>
      </p:pic>
      <p:pic>
        <p:nvPicPr>
          <p:cNvPr id="73" name="Imagen 72" descr="Logotipo&#10;&#10;Descripción generada automáticamente">
            <a:extLst>
              <a:ext uri="{FF2B5EF4-FFF2-40B4-BE49-F238E27FC236}">
                <a16:creationId xmlns:a16="http://schemas.microsoft.com/office/drawing/2014/main" id="{B4476EFC-70A4-4260-BCF4-88EAF0D8701B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80911" y="9119985"/>
            <a:ext cx="643806" cy="362141"/>
          </a:xfrm>
          <a:prstGeom prst="rect">
            <a:avLst/>
          </a:prstGeom>
        </p:spPr>
      </p:pic>
      <p:pic>
        <p:nvPicPr>
          <p:cNvPr id="74" name="6vs6">
            <a:hlinkClick r:id="" action="ppaction://media"/>
            <a:extLst>
              <a:ext uri="{FF2B5EF4-FFF2-40B4-BE49-F238E27FC236}">
                <a16:creationId xmlns:a16="http://schemas.microsoft.com/office/drawing/2014/main" id="{5A8D4BD3-498A-46F7-A1B8-3BFBADBB4058}"/>
              </a:ext>
            </a:extLst>
          </p:cNvPr>
          <p:cNvPicPr>
            <a:picLocks noChangeAspect="1"/>
          </p:cNvPicPr>
          <p:nvPr>
            <a:vide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44"/>
          <a:stretch>
            <a:fillRect/>
          </a:stretch>
        </p:blipFill>
        <p:spPr>
          <a:xfrm>
            <a:off x="3711761" y="7238349"/>
            <a:ext cx="2983642" cy="2225746"/>
          </a:xfrm>
          <a:prstGeom prst="rect">
            <a:avLst/>
          </a:prstGeom>
        </p:spPr>
      </p:pic>
      <p:pic>
        <p:nvPicPr>
          <p:cNvPr id="75" name="Imagen 74">
            <a:extLst>
              <a:ext uri="{FF2B5EF4-FFF2-40B4-BE49-F238E27FC236}">
                <a16:creationId xmlns:a16="http://schemas.microsoft.com/office/drawing/2014/main" id="{2C1670AC-7B41-4CF6-9B07-FBF04B239DBB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63894" y="7228970"/>
            <a:ext cx="2997784" cy="2291785"/>
          </a:xfrm>
          <a:prstGeom prst="rect">
            <a:avLst/>
          </a:prstGeom>
        </p:spPr>
      </p:pic>
      <p:pic>
        <p:nvPicPr>
          <p:cNvPr id="76" name="1-4-3-3salida balón">
            <a:hlinkClick r:id="" action="ppaction://media"/>
            <a:extLst>
              <a:ext uri="{FF2B5EF4-FFF2-40B4-BE49-F238E27FC236}">
                <a16:creationId xmlns:a16="http://schemas.microsoft.com/office/drawing/2014/main" id="{759D91AD-141D-411C-A08F-806701E786EC}"/>
              </a:ext>
            </a:extLst>
          </p:cNvPr>
          <p:cNvPicPr>
            <a:picLocks noChangeAspect="1"/>
          </p:cNvPicPr>
          <p:nvPr>
            <a:vide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3711760" y="7228970"/>
            <a:ext cx="3007765" cy="224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3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4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9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506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87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5935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083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6769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7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3853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962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3478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125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9625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9625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3125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275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8375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1125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5459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>
              <p:cMediaNode vol="80000">
                <p:cTn id="44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50" repeatCount="indefinite" fill="remove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 fullScrn="1">
              <p:cMediaNode vol="80000">
                <p:cTn id="56" repeatCount="indefinite" fill="remove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 fullScrn="1">
              <p:cMediaNode vol="80000">
                <p:cTn id="62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68" repeatCount="indefinite" fill="remove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video fullScrn="1">
              <p:cMediaNode vol="80000">
                <p:cTn id="74" repeatCount="indefinite" fill="remove" display="0">
                  <p:stCondLst>
                    <p:cond delay="indefinite"/>
                  </p:stCondLst>
                </p:cTn>
                <p:tgtEl>
                  <p:spTgt spid="66"/>
                </p:tgtEl>
              </p:cMediaNode>
            </p:vide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9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video>
              <p:cMediaNode vol="80000">
                <p:cTn id="80" fill="hold" display="0">
                  <p:stCondLst>
                    <p:cond delay="indefinite"/>
                  </p:stCondLst>
                </p:cTn>
                <p:tgtEl>
                  <p:spTgt spid="62"/>
                </p:tgtEl>
              </p:cMediaNode>
            </p:vide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5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video>
              <p:cMediaNode vol="80000">
                <p:cTn id="86" repeatCount="indefinite" fill="remove" display="0">
                  <p:stCondLst>
                    <p:cond delay="indefinite"/>
                  </p:stCondLst>
                </p:cTn>
                <p:tgtEl>
                  <p:spTgt spid="71"/>
                </p:tgtEl>
              </p:cMediaNode>
            </p:video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1" dur="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video fullScrn="1">
              <p:cMediaNode vol="80000">
                <p:cTn id="92" repeatCount="indefinite" fill="remove" display="0">
                  <p:stCondLst>
                    <p:cond delay="indefinite"/>
                  </p:stCondLst>
                </p:cTn>
                <p:tgtEl>
                  <p:spTgt spid="74"/>
                </p:tgtEl>
              </p:cMediaNode>
            </p:video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video fullScrn="1">
              <p:cMediaNode vol="80000">
                <p:cTn id="98" repeatCount="indefinite" fill="remove" display="0">
                  <p:stCondLst>
                    <p:cond delay="indefinite"/>
                  </p:stCondLst>
                </p:cTn>
                <p:tgtEl>
                  <p:spTgt spid="76"/>
                </p:tgtEl>
              </p:cMediaNode>
            </p:video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3" dur="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2106</TotalTime>
  <Words>261</Words>
  <Application>Microsoft Office PowerPoint</Application>
  <PresentationFormat>A4 (210 x 297 mm)</PresentationFormat>
  <Paragraphs>84</Paragraphs>
  <Slides>1</Slides>
  <Notes>0</Notes>
  <HiddenSlides>0</HiddenSlides>
  <MMClips>11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Miguel Sobejano</dc:creator>
  <cp:lastModifiedBy>david lopez lopez</cp:lastModifiedBy>
  <cp:revision>244</cp:revision>
  <dcterms:created xsi:type="dcterms:W3CDTF">2021-01-24T11:11:28Z</dcterms:created>
  <dcterms:modified xsi:type="dcterms:W3CDTF">2021-06-04T11:59:41Z</dcterms:modified>
</cp:coreProperties>
</file>