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06/06/2021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26" Type="http://schemas.openxmlformats.org/officeDocument/2006/relationships/image" Target="../media/image1.gif"/><Relationship Id="rId39" Type="http://schemas.openxmlformats.org/officeDocument/2006/relationships/image" Target="../media/image14.png"/><Relationship Id="rId21" Type="http://schemas.microsoft.com/office/2007/relationships/media" Target="../media/media11.mp4"/><Relationship Id="rId34" Type="http://schemas.openxmlformats.org/officeDocument/2006/relationships/image" Target="../media/image9.png"/><Relationship Id="rId42" Type="http://schemas.openxmlformats.org/officeDocument/2006/relationships/image" Target="../media/image17.jpg"/><Relationship Id="rId47" Type="http://schemas.openxmlformats.org/officeDocument/2006/relationships/image" Target="../media/image22.jpg"/><Relationship Id="rId50" Type="http://schemas.openxmlformats.org/officeDocument/2006/relationships/image" Target="../media/image25.jpg"/><Relationship Id="rId7" Type="http://schemas.microsoft.com/office/2007/relationships/media" Target="../media/media4.mp4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9" Type="http://schemas.openxmlformats.org/officeDocument/2006/relationships/image" Target="../media/image4.jpg"/><Relationship Id="rId11" Type="http://schemas.microsoft.com/office/2007/relationships/media" Target="../media/media6.mp4"/><Relationship Id="rId24" Type="http://schemas.openxmlformats.org/officeDocument/2006/relationships/video" Target="../media/media12.mp4"/><Relationship Id="rId32" Type="http://schemas.openxmlformats.org/officeDocument/2006/relationships/image" Target="../media/image7.png"/><Relationship Id="rId37" Type="http://schemas.openxmlformats.org/officeDocument/2006/relationships/image" Target="../media/image12.png"/><Relationship Id="rId40" Type="http://schemas.openxmlformats.org/officeDocument/2006/relationships/image" Target="../media/image15.jpg"/><Relationship Id="rId45" Type="http://schemas.openxmlformats.org/officeDocument/2006/relationships/image" Target="../media/image20.jp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image" Target="../media/image3.png"/><Relationship Id="rId36" Type="http://schemas.openxmlformats.org/officeDocument/2006/relationships/image" Target="../media/image11.jpg"/><Relationship Id="rId49" Type="http://schemas.openxmlformats.org/officeDocument/2006/relationships/image" Target="../media/image24.png"/><Relationship Id="rId10" Type="http://schemas.openxmlformats.org/officeDocument/2006/relationships/video" Target="../media/media5.mp4"/><Relationship Id="rId19" Type="http://schemas.microsoft.com/office/2007/relationships/media" Target="../media/media10.mp4"/><Relationship Id="rId31" Type="http://schemas.openxmlformats.org/officeDocument/2006/relationships/image" Target="../media/image6.jpg"/><Relationship Id="rId44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openxmlformats.org/officeDocument/2006/relationships/image" Target="../media/image2.jpg"/><Relationship Id="rId30" Type="http://schemas.openxmlformats.org/officeDocument/2006/relationships/image" Target="../media/image5.png"/><Relationship Id="rId35" Type="http://schemas.openxmlformats.org/officeDocument/2006/relationships/image" Target="../media/image10.png"/><Relationship Id="rId43" Type="http://schemas.openxmlformats.org/officeDocument/2006/relationships/image" Target="../media/image18.jpg"/><Relationship Id="rId48" Type="http://schemas.openxmlformats.org/officeDocument/2006/relationships/image" Target="../media/image23.png"/><Relationship Id="rId8" Type="http://schemas.openxmlformats.org/officeDocument/2006/relationships/video" Target="../media/media4.mp4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openxmlformats.org/officeDocument/2006/relationships/slideLayout" Target="../slideLayouts/slideLayout1.xml"/><Relationship Id="rId33" Type="http://schemas.openxmlformats.org/officeDocument/2006/relationships/image" Target="../media/image8.jpg"/><Relationship Id="rId38" Type="http://schemas.openxmlformats.org/officeDocument/2006/relationships/image" Target="../media/image13.jpg"/><Relationship Id="rId46" Type="http://schemas.openxmlformats.org/officeDocument/2006/relationships/image" Target="../media/image21.png"/><Relationship Id="rId20" Type="http://schemas.openxmlformats.org/officeDocument/2006/relationships/video" Target="../media/media10.mp4"/><Relationship Id="rId41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58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Partido </a:t>
            </a:r>
            <a:r>
              <a:rPr lang="es-E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pacelado</a:t>
            </a:r>
            <a:endParaRPr lang="es-E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11vs10 5pp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21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55x70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 donde en un espacio parcelado juagamos un 10 vs 10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jugadores atacan y defienden su parcela salvo los jugadores de dentro tanto ofensivos como defensivos que puede salir a eje exterior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equipo que inicia tiene como objetivo meter gol en portería grande y el equipo que defiende tiene que robar y meter gol en cualquiera de las 4 porterías pequeñas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Siempre reinicia equipo que ataca portería grande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Ambos equipos vivencian ambos roles y sistemas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Modificar reglas para enriquecer la tarea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según objetivos deseados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Hacerla con 2 porteros. Se asemeja mas al juego real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Regates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Centros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Incorporación interiores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Superioridades en eje exterior con interiores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Carril de progresión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27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carga propia de la altura de competición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Microestructuras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ajustada a realidad competitiva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Salida de balón en inicio en igualdad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intención de acosadores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Encontrar hombre libre en intermedias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Referencia movilizar en zona alejadas/espacio y tiempo para interiores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reconocer carril de progresión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Superioridades en eje exterior con los jugadores de dentro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Presión tras perdida a cercanos/lejanos vigilancias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Vigilancias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ganan profundidad/cargar área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48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4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60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6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2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78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90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96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02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2119</TotalTime>
  <Words>243</Words>
  <Application>Microsoft Office PowerPoint</Application>
  <PresentationFormat>A4 (210 x 297 mm)</PresentationFormat>
  <Paragraphs>80</Paragraphs>
  <Slides>1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246</cp:revision>
  <dcterms:created xsi:type="dcterms:W3CDTF">2021-01-24T11:11:28Z</dcterms:created>
  <dcterms:modified xsi:type="dcterms:W3CDTF">2021-06-06T18:12:54Z</dcterms:modified>
</cp:coreProperties>
</file>