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 varScale="1">
        <p:scale>
          <a:sx n="44" d="100"/>
          <a:sy n="44" d="100"/>
        </p:scale>
        <p:origin x="25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11/06/2021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video" Target="../media/media13.mp4"/><Relationship Id="rId39" Type="http://schemas.openxmlformats.org/officeDocument/2006/relationships/image" Target="../media/image10.png"/><Relationship Id="rId21" Type="http://schemas.microsoft.com/office/2007/relationships/media" Target="../media/media11.mp4"/><Relationship Id="rId34" Type="http://schemas.openxmlformats.org/officeDocument/2006/relationships/image" Target="../media/image5.png"/><Relationship Id="rId42" Type="http://schemas.openxmlformats.org/officeDocument/2006/relationships/image" Target="../media/image13.jpg"/><Relationship Id="rId47" Type="http://schemas.openxmlformats.org/officeDocument/2006/relationships/image" Target="../media/image18.jpg"/><Relationship Id="rId50" Type="http://schemas.openxmlformats.org/officeDocument/2006/relationships/image" Target="../media/image21.png"/><Relationship Id="rId55" Type="http://schemas.openxmlformats.org/officeDocument/2006/relationships/image" Target="../media/image26.jp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openxmlformats.org/officeDocument/2006/relationships/slideLayout" Target="../slideLayouts/slideLayout1.xml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image" Target="../media/image3.png"/><Relationship Id="rId37" Type="http://schemas.openxmlformats.org/officeDocument/2006/relationships/image" Target="../media/image8.jpg"/><Relationship Id="rId40" Type="http://schemas.openxmlformats.org/officeDocument/2006/relationships/image" Target="../media/image11.jpg"/><Relationship Id="rId45" Type="http://schemas.openxmlformats.org/officeDocument/2006/relationships/image" Target="../media/image16.png"/><Relationship Id="rId53" Type="http://schemas.openxmlformats.org/officeDocument/2006/relationships/image" Target="../media/image24.png"/><Relationship Id="rId58" Type="http://schemas.openxmlformats.org/officeDocument/2006/relationships/image" Target="../media/image29.jpg"/><Relationship Id="rId5" Type="http://schemas.microsoft.com/office/2007/relationships/media" Target="../media/media3.mp4"/><Relationship Id="rId19" Type="http://schemas.microsoft.com/office/2007/relationships/media" Target="../media/media10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image" Target="../media/image1.gif"/><Relationship Id="rId35" Type="http://schemas.openxmlformats.org/officeDocument/2006/relationships/image" Target="../media/image6.jpg"/><Relationship Id="rId43" Type="http://schemas.openxmlformats.org/officeDocument/2006/relationships/image" Target="../media/image14.png"/><Relationship Id="rId48" Type="http://schemas.openxmlformats.org/officeDocument/2006/relationships/image" Target="../media/image19.png"/><Relationship Id="rId56" Type="http://schemas.openxmlformats.org/officeDocument/2006/relationships/image" Target="../media/image27.png"/><Relationship Id="rId8" Type="http://schemas.openxmlformats.org/officeDocument/2006/relationships/video" Target="../media/media4.mp4"/><Relationship Id="rId51" Type="http://schemas.openxmlformats.org/officeDocument/2006/relationships/image" Target="../media/image22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openxmlformats.org/officeDocument/2006/relationships/image" Target="../media/image4.jpg"/><Relationship Id="rId38" Type="http://schemas.openxmlformats.org/officeDocument/2006/relationships/image" Target="../media/image9.png"/><Relationship Id="rId46" Type="http://schemas.openxmlformats.org/officeDocument/2006/relationships/image" Target="../media/image17.jpg"/><Relationship Id="rId20" Type="http://schemas.openxmlformats.org/officeDocument/2006/relationships/video" Target="../media/media10.mp4"/><Relationship Id="rId41" Type="http://schemas.openxmlformats.org/officeDocument/2006/relationships/image" Target="../media/image12.png"/><Relationship Id="rId54" Type="http://schemas.openxmlformats.org/officeDocument/2006/relationships/image" Target="../media/image25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image" Target="../media/image7.png"/><Relationship Id="rId49" Type="http://schemas.openxmlformats.org/officeDocument/2006/relationships/image" Target="../media/image20.jpg"/><Relationship Id="rId57" Type="http://schemas.openxmlformats.org/officeDocument/2006/relationships/image" Target="../media/image28.png"/><Relationship Id="rId10" Type="http://schemas.openxmlformats.org/officeDocument/2006/relationships/video" Target="../media/media5.mp4"/><Relationship Id="rId31" Type="http://schemas.openxmlformats.org/officeDocument/2006/relationships/image" Target="../media/image2.jpg"/><Relationship Id="rId44" Type="http://schemas.openxmlformats.org/officeDocument/2006/relationships/image" Target="../media/image15.jpg"/><Relationship Id="rId5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Protege los triángulos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6vs3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25x25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que realizamos en un espacio cuadrangular de 25x25 donde colocamos 4 porterías triangulares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dentro del cuadrado un 6vs3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pasar el balón por dentro de las porterías triangulares y continuar jugando.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robo por parte del equipo en inferioridad buscaremos desplegarnos y conectar un pase con un compañero fuera del cuadrado de juego.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no conectar se seguirá jugando.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siempre el equipo en superioridad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Contar número de goles y restarlo por número de robo. Premiar equipo que gane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Variar número de jugadores, pero siempre manteniendo una portería mas que defensores para no viciar el ejercicio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zona limpia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defensivas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Tapar líneas de pase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31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en fatiga equipo en inferioridad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microestructuras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Atraer en zona activa y conectar con alejados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Intermedios fijan y movilizan para facilitar contextos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apoyo a poseedor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Recepciones me indican intención del poseedor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Equipo sin balón viaja junto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triángulos a tapar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Ayudas defensivas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presión a cercanos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Cambio rápido de rol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5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60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66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7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96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20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26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2181</TotalTime>
  <Words>238</Words>
  <Application>Microsoft Office PowerPoint</Application>
  <PresentationFormat>A4 (210 x 297 mm)</PresentationFormat>
  <Paragraphs>82</Paragraphs>
  <Slides>1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255</cp:revision>
  <dcterms:created xsi:type="dcterms:W3CDTF">2021-01-24T11:11:28Z</dcterms:created>
  <dcterms:modified xsi:type="dcterms:W3CDTF">2021-06-11T10:57:06Z</dcterms:modified>
</cp:coreProperties>
</file>