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34" Type="http://schemas.openxmlformats.org/officeDocument/2006/relationships/image" Target="../media/image1.gif"/><Relationship Id="rId42" Type="http://schemas.openxmlformats.org/officeDocument/2006/relationships/image" Target="../media/image9.png"/><Relationship Id="rId47" Type="http://schemas.openxmlformats.org/officeDocument/2006/relationships/image" Target="../media/image14.png"/><Relationship Id="rId50" Type="http://schemas.openxmlformats.org/officeDocument/2006/relationships/image" Target="../media/image17.jpg"/><Relationship Id="rId55" Type="http://schemas.openxmlformats.org/officeDocument/2006/relationships/image" Target="../media/image22.jpg"/><Relationship Id="rId63" Type="http://schemas.openxmlformats.org/officeDocument/2006/relationships/image" Target="../media/image30.png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9" Type="http://schemas.microsoft.com/office/2007/relationships/media" Target="../media/media15.mp4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video" Target="../media/media16.mp4"/><Relationship Id="rId37" Type="http://schemas.openxmlformats.org/officeDocument/2006/relationships/image" Target="../media/image4.jpg"/><Relationship Id="rId40" Type="http://schemas.openxmlformats.org/officeDocument/2006/relationships/image" Target="../media/image7.png"/><Relationship Id="rId45" Type="http://schemas.openxmlformats.org/officeDocument/2006/relationships/image" Target="../media/image12.png"/><Relationship Id="rId53" Type="http://schemas.openxmlformats.org/officeDocument/2006/relationships/image" Target="../media/image20.jpg"/><Relationship Id="rId58" Type="http://schemas.openxmlformats.org/officeDocument/2006/relationships/image" Target="../media/image25.jpg"/><Relationship Id="rId66" Type="http://schemas.openxmlformats.org/officeDocument/2006/relationships/image" Target="../media/image33.png"/><Relationship Id="rId5" Type="http://schemas.microsoft.com/office/2007/relationships/media" Target="../media/media3.mp4"/><Relationship Id="rId61" Type="http://schemas.openxmlformats.org/officeDocument/2006/relationships/image" Target="../media/image28.pn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video" Target="../media/media15.mp4"/><Relationship Id="rId35" Type="http://schemas.openxmlformats.org/officeDocument/2006/relationships/image" Target="../media/image2.jpg"/><Relationship Id="rId43" Type="http://schemas.openxmlformats.org/officeDocument/2006/relationships/image" Target="../media/image10.png"/><Relationship Id="rId48" Type="http://schemas.openxmlformats.org/officeDocument/2006/relationships/image" Target="../media/image15.jpg"/><Relationship Id="rId56" Type="http://schemas.openxmlformats.org/officeDocument/2006/relationships/image" Target="../media/image23.png"/><Relationship Id="rId64" Type="http://schemas.openxmlformats.org/officeDocument/2006/relationships/image" Target="../media/image31.jpg"/><Relationship Id="rId8" Type="http://schemas.openxmlformats.org/officeDocument/2006/relationships/video" Target="../media/media4.mp4"/><Relationship Id="rId51" Type="http://schemas.openxmlformats.org/officeDocument/2006/relationships/image" Target="../media/image18.jp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openxmlformats.org/officeDocument/2006/relationships/slideLayout" Target="../slideLayouts/slideLayout1.xml"/><Relationship Id="rId38" Type="http://schemas.openxmlformats.org/officeDocument/2006/relationships/image" Target="../media/image5.png"/><Relationship Id="rId46" Type="http://schemas.openxmlformats.org/officeDocument/2006/relationships/image" Target="../media/image13.jpg"/><Relationship Id="rId59" Type="http://schemas.openxmlformats.org/officeDocument/2006/relationships/image" Target="../media/image26.jpg"/><Relationship Id="rId20" Type="http://schemas.openxmlformats.org/officeDocument/2006/relationships/video" Target="../media/media10.mp4"/><Relationship Id="rId41" Type="http://schemas.openxmlformats.org/officeDocument/2006/relationships/image" Target="../media/image8.jpg"/><Relationship Id="rId54" Type="http://schemas.openxmlformats.org/officeDocument/2006/relationships/image" Target="../media/image21.png"/><Relationship Id="rId62" Type="http://schemas.openxmlformats.org/officeDocument/2006/relationships/image" Target="../media/image29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image" Target="../media/image3.png"/><Relationship Id="rId49" Type="http://schemas.openxmlformats.org/officeDocument/2006/relationships/image" Target="../media/image16.png"/><Relationship Id="rId57" Type="http://schemas.openxmlformats.org/officeDocument/2006/relationships/image" Target="../media/image24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image" Target="../media/image11.jpg"/><Relationship Id="rId52" Type="http://schemas.openxmlformats.org/officeDocument/2006/relationships/image" Target="../media/image19.png"/><Relationship Id="rId60" Type="http://schemas.openxmlformats.org/officeDocument/2006/relationships/image" Target="../media/image27.png"/><Relationship Id="rId65" Type="http://schemas.openxmlformats.org/officeDocument/2006/relationships/image" Target="../media/image32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Progresar+transición</a:t>
            </a:r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4vs4+4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20x35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8´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Dividimos la tarea en 3 subespacios y colocamos fuera del espacio total  2 porterías grandes defendidas por 2 porteros.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el espacio de juego juegan en un lado 4 jugadores de un equipo, en el otro lado o subespacio están otros 4 jugadores y en el medio colocamos 4 jugadores defensivos.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en mantener la posesión y que los 4 jugadores que están en la zona intermedia roben y hagan transición para finalizar.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 atacará la portería de donde procede el robo.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el equipo que ha perdido el balón si le meten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gol pasa a robar 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una sola zona y permitir jugar en defensa hombre a hombre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Despejes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Abrir intervalos y filtrar pases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Simular salida de balón de línea impar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cuando saltar o permanecer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35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Esfuerzos cortos y explosivos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Creación microestructuras socio-afectivas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Girar juego lado-lado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Distancias de relación adecuadas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del pivote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pase/3er hombre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Ocupar zonas de remate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Defensa área: estando/con marca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cuando saltar/permanecer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Intención del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salto:disuadir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/robar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acoso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60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66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72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7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90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2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08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14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26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32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7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38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44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2232</TotalTime>
  <Words>248</Words>
  <Application>Microsoft Office PowerPoint</Application>
  <PresentationFormat>A4 (210 x 297 mm)</PresentationFormat>
  <Paragraphs>78</Paragraphs>
  <Slides>1</Slides>
  <Notes>0</Notes>
  <HiddenSlides>0</HiddenSlides>
  <MMClips>16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261</cp:revision>
  <dcterms:created xsi:type="dcterms:W3CDTF">2021-01-24T11:11:28Z</dcterms:created>
  <dcterms:modified xsi:type="dcterms:W3CDTF">2021-06-15T08:21:29Z</dcterms:modified>
</cp:coreProperties>
</file>