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pn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4.jpg" ContentType="image/jpeg"/>
  <Override PartName="/ppt/media/image6.jpg" ContentType="image/jpeg"/>
  <Override PartName="/ppt/media/image8.jpg" ContentType="image/jpeg"/>
  <Override PartName="/ppt/media/image11.jpg" ContentType="image/jpeg"/>
  <Override PartName="/ppt/media/image13.jpg" ContentType="image/jpeg"/>
  <Override PartName="/ppt/media/image15.jpg" ContentType="image/jpeg"/>
  <Override PartName="/ppt/media/image17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"/>
  </p:notesMasterIdLst>
  <p:sldIdLst>
    <p:sldId id="303" r:id="rId2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85" autoAdjust="0"/>
    <p:restoredTop sz="94681"/>
  </p:normalViewPr>
  <p:slideViewPr>
    <p:cSldViewPr snapToGrid="0" snapToObjects="1">
      <p:cViewPr>
        <p:scale>
          <a:sx n="100" d="100"/>
          <a:sy n="100" d="100"/>
        </p:scale>
        <p:origin x="1380" y="-3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EB6A33-6078-4EF1-A6AD-C00B73594F71}" type="datetimeFigureOut">
              <a:rPr lang="es-ES" smtClean="0"/>
              <a:t>03/06/2021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78B4DE-D65B-4F8C-94F4-880E095AF01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7273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66" indent="0" algn="ctr">
              <a:buNone/>
              <a:defRPr sz="1500"/>
            </a:lvl2pPr>
            <a:lvl3pPr marL="685732" indent="0" algn="ctr">
              <a:buNone/>
              <a:defRPr sz="1350"/>
            </a:lvl3pPr>
            <a:lvl4pPr marL="1028599" indent="0" algn="ctr">
              <a:buNone/>
              <a:defRPr sz="1200"/>
            </a:lvl4pPr>
            <a:lvl5pPr marL="1371464" indent="0" algn="ctr">
              <a:buNone/>
              <a:defRPr sz="1200"/>
            </a:lvl5pPr>
            <a:lvl6pPr marL="1714331" indent="0" algn="ctr">
              <a:buNone/>
              <a:defRPr sz="1200"/>
            </a:lvl6pPr>
            <a:lvl7pPr marL="2057197" indent="0" algn="ctr">
              <a:buNone/>
              <a:defRPr sz="1200"/>
            </a:lvl7pPr>
            <a:lvl8pPr marL="2400063" indent="0" algn="ctr">
              <a:buNone/>
              <a:defRPr sz="1200"/>
            </a:lvl8pPr>
            <a:lvl9pPr marL="2742929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03/06/2021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1343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03/06/2021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7178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5"/>
            <a:ext cx="1478756" cy="8394877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5"/>
            <a:ext cx="4350544" cy="8394877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03/06/2021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8498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03/06/2021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9961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8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8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3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59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1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0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92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03/06/2021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52359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03/06/2021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4762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2" y="527405"/>
            <a:ext cx="5915025" cy="191470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2" y="2428349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350" b="1"/>
            </a:lvl3pPr>
            <a:lvl4pPr marL="1028599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7" indent="0">
              <a:buNone/>
              <a:defRPr sz="1200" b="1"/>
            </a:lvl7pPr>
            <a:lvl8pPr marL="2400063" indent="0">
              <a:buNone/>
              <a:defRPr sz="1200" b="1"/>
            </a:lvl8pPr>
            <a:lvl9pPr marL="2742929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2" y="3618444"/>
            <a:ext cx="2901255" cy="532218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4" y="2428349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350" b="1"/>
            </a:lvl3pPr>
            <a:lvl4pPr marL="1028599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7" indent="0">
              <a:buNone/>
              <a:defRPr sz="1200" b="1"/>
            </a:lvl7pPr>
            <a:lvl8pPr marL="2400063" indent="0">
              <a:buNone/>
              <a:defRPr sz="1200" b="1"/>
            </a:lvl8pPr>
            <a:lvl9pPr marL="2742929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4" y="3618444"/>
            <a:ext cx="2915543" cy="532218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03/06/2021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3912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03/06/2021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38402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03/06/2021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3372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4" y="1426285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2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866" indent="0">
              <a:buNone/>
              <a:defRPr sz="1050"/>
            </a:lvl2pPr>
            <a:lvl3pPr marL="685732" indent="0">
              <a:buNone/>
              <a:defRPr sz="900"/>
            </a:lvl3pPr>
            <a:lvl4pPr marL="1028599" indent="0">
              <a:buNone/>
              <a:defRPr sz="750"/>
            </a:lvl4pPr>
            <a:lvl5pPr marL="1371464" indent="0">
              <a:buNone/>
              <a:defRPr sz="750"/>
            </a:lvl5pPr>
            <a:lvl6pPr marL="1714331" indent="0">
              <a:buNone/>
              <a:defRPr sz="750"/>
            </a:lvl6pPr>
            <a:lvl7pPr marL="2057197" indent="0">
              <a:buNone/>
              <a:defRPr sz="750"/>
            </a:lvl7pPr>
            <a:lvl8pPr marL="2400063" indent="0">
              <a:buNone/>
              <a:defRPr sz="750"/>
            </a:lvl8pPr>
            <a:lvl9pPr marL="2742929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03/06/2021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7492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4" y="1426285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66" indent="0">
              <a:buNone/>
              <a:defRPr sz="2100"/>
            </a:lvl2pPr>
            <a:lvl3pPr marL="685732" indent="0">
              <a:buNone/>
              <a:defRPr sz="1800"/>
            </a:lvl3pPr>
            <a:lvl4pPr marL="1028599" indent="0">
              <a:buNone/>
              <a:defRPr sz="1500"/>
            </a:lvl4pPr>
            <a:lvl5pPr marL="1371464" indent="0">
              <a:buNone/>
              <a:defRPr sz="1500"/>
            </a:lvl5pPr>
            <a:lvl6pPr marL="1714331" indent="0">
              <a:buNone/>
              <a:defRPr sz="1500"/>
            </a:lvl6pPr>
            <a:lvl7pPr marL="2057197" indent="0">
              <a:buNone/>
              <a:defRPr sz="1500"/>
            </a:lvl7pPr>
            <a:lvl8pPr marL="2400063" indent="0">
              <a:buNone/>
              <a:defRPr sz="1500"/>
            </a:lvl8pPr>
            <a:lvl9pPr marL="2742929" indent="0">
              <a:buNone/>
              <a:defRPr sz="15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2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866" indent="0">
              <a:buNone/>
              <a:defRPr sz="1050"/>
            </a:lvl2pPr>
            <a:lvl3pPr marL="685732" indent="0">
              <a:buNone/>
              <a:defRPr sz="900"/>
            </a:lvl3pPr>
            <a:lvl4pPr marL="1028599" indent="0">
              <a:buNone/>
              <a:defRPr sz="750"/>
            </a:lvl4pPr>
            <a:lvl5pPr marL="1371464" indent="0">
              <a:buNone/>
              <a:defRPr sz="750"/>
            </a:lvl5pPr>
            <a:lvl6pPr marL="1714331" indent="0">
              <a:buNone/>
              <a:defRPr sz="750"/>
            </a:lvl6pPr>
            <a:lvl7pPr marL="2057197" indent="0">
              <a:buNone/>
              <a:defRPr sz="750"/>
            </a:lvl7pPr>
            <a:lvl8pPr marL="2400063" indent="0">
              <a:buNone/>
              <a:defRPr sz="750"/>
            </a:lvl8pPr>
            <a:lvl9pPr marL="2742929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03/06/2021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323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9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9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9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3761E5-98FF-4744-B5AA-C197AE839669}" type="datetimeFigureOut">
              <a:rPr lang="es-ES" smtClean="0"/>
              <a:t>03/06/2021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4" y="9181399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9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3664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732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3" indent="-171433" algn="l" defTabSz="68573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99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66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32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98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64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30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96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362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6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32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99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4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31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97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63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29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media" Target="../media/media7.mp4"/><Relationship Id="rId18" Type="http://schemas.openxmlformats.org/officeDocument/2006/relationships/image" Target="../media/image1.gif"/><Relationship Id="rId26" Type="http://schemas.openxmlformats.org/officeDocument/2006/relationships/image" Target="../media/image9.png"/><Relationship Id="rId3" Type="http://schemas.microsoft.com/office/2007/relationships/media" Target="../media/media2.mp4"/><Relationship Id="rId21" Type="http://schemas.openxmlformats.org/officeDocument/2006/relationships/image" Target="../media/image4.jpg"/><Relationship Id="rId34" Type="http://schemas.openxmlformats.org/officeDocument/2006/relationships/image" Target="../media/image17.jpg"/><Relationship Id="rId7" Type="http://schemas.microsoft.com/office/2007/relationships/media" Target="../media/media4.mp4"/><Relationship Id="rId12" Type="http://schemas.openxmlformats.org/officeDocument/2006/relationships/video" Target="../media/media6.mp4"/><Relationship Id="rId17" Type="http://schemas.openxmlformats.org/officeDocument/2006/relationships/slideLayout" Target="../slideLayouts/slideLayout1.xml"/><Relationship Id="rId25" Type="http://schemas.openxmlformats.org/officeDocument/2006/relationships/image" Target="../media/image8.jpg"/><Relationship Id="rId33" Type="http://schemas.openxmlformats.org/officeDocument/2006/relationships/image" Target="../media/image16.png"/><Relationship Id="rId2" Type="http://schemas.openxmlformats.org/officeDocument/2006/relationships/video" Target="../media/media1.mp4"/><Relationship Id="rId16" Type="http://schemas.openxmlformats.org/officeDocument/2006/relationships/video" Target="../media/media8.mp4"/><Relationship Id="rId20" Type="http://schemas.openxmlformats.org/officeDocument/2006/relationships/image" Target="../media/image3.png"/><Relationship Id="rId29" Type="http://schemas.openxmlformats.org/officeDocument/2006/relationships/image" Target="../media/image12.png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microsoft.com/office/2007/relationships/media" Target="../media/media6.mp4"/><Relationship Id="rId24" Type="http://schemas.openxmlformats.org/officeDocument/2006/relationships/image" Target="../media/image7.png"/><Relationship Id="rId32" Type="http://schemas.openxmlformats.org/officeDocument/2006/relationships/image" Target="../media/image15.jpg"/><Relationship Id="rId5" Type="http://schemas.microsoft.com/office/2007/relationships/media" Target="../media/media3.mp4"/><Relationship Id="rId15" Type="http://schemas.microsoft.com/office/2007/relationships/media" Target="../media/media8.mp4"/><Relationship Id="rId23" Type="http://schemas.openxmlformats.org/officeDocument/2006/relationships/image" Target="../media/image6.jpg"/><Relationship Id="rId28" Type="http://schemas.openxmlformats.org/officeDocument/2006/relationships/image" Target="../media/image11.jpg"/><Relationship Id="rId10" Type="http://schemas.openxmlformats.org/officeDocument/2006/relationships/video" Target="../media/media5.mp4"/><Relationship Id="rId19" Type="http://schemas.openxmlformats.org/officeDocument/2006/relationships/image" Target="../media/image2.jpg"/><Relationship Id="rId31" Type="http://schemas.openxmlformats.org/officeDocument/2006/relationships/image" Target="../media/image14.png"/><Relationship Id="rId4" Type="http://schemas.openxmlformats.org/officeDocument/2006/relationships/video" Target="../media/media2.mp4"/><Relationship Id="rId9" Type="http://schemas.microsoft.com/office/2007/relationships/media" Target="../media/media5.mp4"/><Relationship Id="rId14" Type="http://schemas.openxmlformats.org/officeDocument/2006/relationships/video" Target="../media/media7.mp4"/><Relationship Id="rId22" Type="http://schemas.openxmlformats.org/officeDocument/2006/relationships/image" Target="../media/image5.png"/><Relationship Id="rId27" Type="http://schemas.openxmlformats.org/officeDocument/2006/relationships/image" Target="../media/image10.png"/><Relationship Id="rId30" Type="http://schemas.openxmlformats.org/officeDocument/2006/relationships/image" Target="../media/image13.jpg"/><Relationship Id="rId8" Type="http://schemas.openxmlformats.org/officeDocument/2006/relationships/video" Target="../media/media4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Imagen 46" descr="Logotipo&#10;&#10;Descripción generada automáticamente">
            <a:extLst>
              <a:ext uri="{FF2B5EF4-FFF2-40B4-BE49-F238E27FC236}">
                <a16:creationId xmlns:a16="http://schemas.microsoft.com/office/drawing/2014/main" id="{BEB29FE7-299B-F440-B30F-9D98D8C99A64}"/>
              </a:ext>
            </a:extLst>
          </p:cNvPr>
          <p:cNvPicPr>
            <a:picLocks noChangeAspect="1"/>
          </p:cNvPicPr>
          <p:nvPr/>
        </p:nvPicPr>
        <p:blipFill>
          <a:blip r:embed="rId18">
            <a:alphaModFix amt="10000"/>
          </a:blip>
          <a:stretch>
            <a:fillRect/>
          </a:stretch>
        </p:blipFill>
        <p:spPr>
          <a:xfrm>
            <a:off x="0" y="4364941"/>
            <a:ext cx="6858000" cy="3857625"/>
          </a:xfrm>
          <a:prstGeom prst="rect">
            <a:avLst/>
          </a:prstGeom>
          <a:effectLst>
            <a:outerShdw blurRad="50800" dist="38100" algn="l" rotWithShape="0">
              <a:prstClr val="black"/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CAF8A31-F64F-F74E-B738-4BAD2C00B35C}"/>
              </a:ext>
            </a:extLst>
          </p:cNvPr>
          <p:cNvSpPr txBox="1"/>
          <p:nvPr/>
        </p:nvSpPr>
        <p:spPr>
          <a:xfrm>
            <a:off x="86264" y="243111"/>
            <a:ext cx="17942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Tarea 54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6827F3D-F951-AD41-B801-CC67E0FDDDB0}"/>
              </a:ext>
            </a:extLst>
          </p:cNvPr>
          <p:cNvSpPr txBox="1"/>
          <p:nvPr/>
        </p:nvSpPr>
        <p:spPr>
          <a:xfrm>
            <a:off x="86264" y="628425"/>
            <a:ext cx="19277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Nombre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CBFB988-179C-384A-A2BB-ED63302D2359}"/>
              </a:ext>
            </a:extLst>
          </p:cNvPr>
          <p:cNvSpPr txBox="1"/>
          <p:nvPr/>
        </p:nvSpPr>
        <p:spPr>
          <a:xfrm>
            <a:off x="86265" y="890035"/>
            <a:ext cx="17942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latin typeface="Arial" panose="020B0604020202020204" pitchFamily="34" charset="0"/>
                <a:cs typeface="Arial" panose="020B0604020202020204" pitchFamily="34" charset="0"/>
              </a:rPr>
              <a:t>Mantener, Trabajo 3er hombre </a:t>
            </a: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3vs3+3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AFAEFB9-6AA8-9943-983D-2E6C823F3805}"/>
              </a:ext>
            </a:extLst>
          </p:cNvPr>
          <p:cNvSpPr txBox="1"/>
          <p:nvPr/>
        </p:nvSpPr>
        <p:spPr>
          <a:xfrm>
            <a:off x="1880559" y="628425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Nº Jugadores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D491001-E6BE-3043-B4E2-CA2F21CE92DC}"/>
              </a:ext>
            </a:extLst>
          </p:cNvPr>
          <p:cNvSpPr txBox="1"/>
          <p:nvPr/>
        </p:nvSpPr>
        <p:spPr>
          <a:xfrm>
            <a:off x="1880559" y="890035"/>
            <a:ext cx="12076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9	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20B2954-C8D4-8C40-8CFA-AB3B859A7523}"/>
              </a:ext>
            </a:extLst>
          </p:cNvPr>
          <p:cNvSpPr txBox="1"/>
          <p:nvPr/>
        </p:nvSpPr>
        <p:spPr>
          <a:xfrm>
            <a:off x="3088258" y="628425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Nº Porteros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49A87C4-CAB9-644A-B63C-7E43526AED65}"/>
              </a:ext>
            </a:extLst>
          </p:cNvPr>
          <p:cNvSpPr txBox="1"/>
          <p:nvPr/>
        </p:nvSpPr>
        <p:spPr>
          <a:xfrm>
            <a:off x="3088258" y="890035"/>
            <a:ext cx="12076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D3DF65B-0F6E-0748-8777-00D2CC58489D}"/>
              </a:ext>
            </a:extLst>
          </p:cNvPr>
          <p:cNvSpPr txBox="1"/>
          <p:nvPr/>
        </p:nvSpPr>
        <p:spPr>
          <a:xfrm>
            <a:off x="4295956" y="628425"/>
            <a:ext cx="18628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Espacio Ancho x Largo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E1E824C-4A79-7842-8D40-5E6D536B9271}"/>
              </a:ext>
            </a:extLst>
          </p:cNvPr>
          <p:cNvSpPr txBox="1"/>
          <p:nvPr/>
        </p:nvSpPr>
        <p:spPr>
          <a:xfrm>
            <a:off x="4295957" y="890035"/>
            <a:ext cx="17339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15x20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D126A0E-EB0A-ED49-B4EC-CE995ADCFDFB}"/>
              </a:ext>
            </a:extLst>
          </p:cNvPr>
          <p:cNvSpPr txBox="1"/>
          <p:nvPr/>
        </p:nvSpPr>
        <p:spPr>
          <a:xfrm>
            <a:off x="86265" y="1309956"/>
            <a:ext cx="11863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Tiempo </a:t>
            </a:r>
            <a:r>
              <a:rPr lang="es-ES" sz="1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Repet</a:t>
            </a:r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88607D35-D83F-934C-83CD-A16B37C9FA26}"/>
              </a:ext>
            </a:extLst>
          </p:cNvPr>
          <p:cNvSpPr txBox="1"/>
          <p:nvPr/>
        </p:nvSpPr>
        <p:spPr>
          <a:xfrm>
            <a:off x="86265" y="1571566"/>
            <a:ext cx="11041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4´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944883D4-0836-8C41-97C3-D5A0EA44FDCC}"/>
              </a:ext>
            </a:extLst>
          </p:cNvPr>
          <p:cNvSpPr txBox="1"/>
          <p:nvPr/>
        </p:nvSpPr>
        <p:spPr>
          <a:xfrm>
            <a:off x="1299016" y="1309956"/>
            <a:ext cx="8194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Repet</a:t>
            </a:r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579FC4B4-A054-2F41-9E99-36F17CA18A83}"/>
              </a:ext>
            </a:extLst>
          </p:cNvPr>
          <p:cNvSpPr txBox="1"/>
          <p:nvPr/>
        </p:nvSpPr>
        <p:spPr>
          <a:xfrm>
            <a:off x="1299016" y="1571567"/>
            <a:ext cx="5815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C86D9881-DEB3-BB43-84BC-69BE7A40059C}"/>
              </a:ext>
            </a:extLst>
          </p:cNvPr>
          <p:cNvSpPr txBox="1"/>
          <p:nvPr/>
        </p:nvSpPr>
        <p:spPr>
          <a:xfrm>
            <a:off x="1880558" y="1309956"/>
            <a:ext cx="14550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Desc. entre Repe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3F4E2E8B-04E6-F543-96C4-52CA80C2A079}"/>
              </a:ext>
            </a:extLst>
          </p:cNvPr>
          <p:cNvSpPr txBox="1"/>
          <p:nvPr/>
        </p:nvSpPr>
        <p:spPr>
          <a:xfrm>
            <a:off x="1880559" y="1571566"/>
            <a:ext cx="13543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1´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DB925119-2D5B-1240-9C9C-450AAD67F4B4}"/>
              </a:ext>
            </a:extLst>
          </p:cNvPr>
          <p:cNvSpPr txBox="1"/>
          <p:nvPr/>
        </p:nvSpPr>
        <p:spPr>
          <a:xfrm>
            <a:off x="3088258" y="1309955"/>
            <a:ext cx="6469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Series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B966E2FB-EB51-5947-9A65-6D87A0AEA189}"/>
              </a:ext>
            </a:extLst>
          </p:cNvPr>
          <p:cNvSpPr txBox="1"/>
          <p:nvPr/>
        </p:nvSpPr>
        <p:spPr>
          <a:xfrm>
            <a:off x="3088258" y="1571565"/>
            <a:ext cx="6469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0AF0009B-2DB5-6D4D-B0BD-B01E637AD351}"/>
              </a:ext>
            </a:extLst>
          </p:cNvPr>
          <p:cNvSpPr txBox="1"/>
          <p:nvPr/>
        </p:nvSpPr>
        <p:spPr>
          <a:xfrm>
            <a:off x="3645402" y="1298541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Desc. Entre Series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65D91ACD-3FF0-4649-B114-A7F30D2FB494}"/>
              </a:ext>
            </a:extLst>
          </p:cNvPr>
          <p:cNvSpPr txBox="1"/>
          <p:nvPr/>
        </p:nvSpPr>
        <p:spPr>
          <a:xfrm>
            <a:off x="3645402" y="1560151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0´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940FB988-60EB-9041-856D-C4DAF3357096}"/>
              </a:ext>
            </a:extLst>
          </p:cNvPr>
          <p:cNvSpPr txBox="1"/>
          <p:nvPr/>
        </p:nvSpPr>
        <p:spPr>
          <a:xfrm>
            <a:off x="4851313" y="1301315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Tiempo Total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46A0DAE0-FD03-2B4C-B9A6-15E3A31C94B2}"/>
              </a:ext>
            </a:extLst>
          </p:cNvPr>
          <p:cNvSpPr txBox="1"/>
          <p:nvPr/>
        </p:nvSpPr>
        <p:spPr>
          <a:xfrm>
            <a:off x="4851313" y="1562925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15´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0F4F359A-901C-7843-AC61-0FFC46AFB0A7}"/>
              </a:ext>
            </a:extLst>
          </p:cNvPr>
          <p:cNvSpPr txBox="1"/>
          <p:nvPr/>
        </p:nvSpPr>
        <p:spPr>
          <a:xfrm>
            <a:off x="89838" y="1906405"/>
            <a:ext cx="19277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Descripción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56B30218-5904-F945-8558-12DE6B2F76D7}"/>
              </a:ext>
            </a:extLst>
          </p:cNvPr>
          <p:cNvSpPr txBox="1"/>
          <p:nvPr/>
        </p:nvSpPr>
        <p:spPr>
          <a:xfrm>
            <a:off x="89837" y="2168015"/>
            <a:ext cx="6678325" cy="240065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Tarea donde colocamos en un espacio de 20x15 metros un subespacio intermedio de 2 metros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La estructura de los jugadores de apoyo: 2 en los lados y uno en el subespacio de 2 metros que hemos colocado en la mitad.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Jugamos un 3vs3 con el apoyo de los 3 comodines.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Se trata de mantener la posesión del balón llevándolo de lado a lado.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En caso de robo hay cambio de rol. Equipo que tenía la posesión del balón pasa a defender y el equipo que robaba trata de mantener.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Todos los equipos pasan por el rol de comodín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F6C4F87A-46C2-7446-AA12-1BD62C1EF9A4}"/>
              </a:ext>
            </a:extLst>
          </p:cNvPr>
          <p:cNvSpPr txBox="1"/>
          <p:nvPr/>
        </p:nvSpPr>
        <p:spPr>
          <a:xfrm>
            <a:off x="86820" y="3554703"/>
            <a:ext cx="19277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Variantes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68B1C6A7-C154-CF44-802E-9B8344FF9D78}"/>
              </a:ext>
            </a:extLst>
          </p:cNvPr>
          <p:cNvSpPr txBox="1"/>
          <p:nvPr/>
        </p:nvSpPr>
        <p:spPr>
          <a:xfrm>
            <a:off x="86820" y="3819370"/>
            <a:ext cx="1927764" cy="86177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Limitar número de toques. 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39154B6C-9F58-5240-B282-B352B2F2F335}"/>
              </a:ext>
            </a:extLst>
          </p:cNvPr>
          <p:cNvSpPr txBox="1"/>
          <p:nvPr/>
        </p:nvSpPr>
        <p:spPr>
          <a:xfrm>
            <a:off x="2119003" y="3561746"/>
            <a:ext cx="15269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Técnicos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9913232D-916E-114B-93C4-FC8CF2CCAEA7}"/>
              </a:ext>
            </a:extLst>
          </p:cNvPr>
          <p:cNvSpPr txBox="1"/>
          <p:nvPr/>
        </p:nvSpPr>
        <p:spPr>
          <a:xfrm>
            <a:off x="2119002" y="3826412"/>
            <a:ext cx="1526400" cy="209288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Pases 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Anticipaciones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Controles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C6AA97A9-6F5C-DB49-8162-27E15EB6E094}"/>
              </a:ext>
            </a:extLst>
          </p:cNvPr>
          <p:cNvSpPr txBox="1"/>
          <p:nvPr/>
        </p:nvSpPr>
        <p:spPr>
          <a:xfrm>
            <a:off x="3645402" y="3551538"/>
            <a:ext cx="1526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Tácticos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9173663E-7E3D-EA4F-B336-0DD2072DB5A3}"/>
              </a:ext>
            </a:extLst>
          </p:cNvPr>
          <p:cNvSpPr txBox="1"/>
          <p:nvPr/>
        </p:nvSpPr>
        <p:spPr>
          <a:xfrm>
            <a:off x="3645402" y="3816204"/>
            <a:ext cx="1526400" cy="209288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Búsqueda de 3er hombre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Descargas al lado débil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33" indent="-171433">
              <a:buFont typeface="Arial" panose="020B0604020202020204" pitchFamily="34" charset="0"/>
              <a:buChar char="•"/>
            </a:pPr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Imagen 35">
            <a:extLst>
              <a:ext uri="{FF2B5EF4-FFF2-40B4-BE49-F238E27FC236}">
                <a16:creationId xmlns:a16="http://schemas.microsoft.com/office/drawing/2014/main" id="{37EAA42E-9CDC-6642-9ABD-54C78ABD6A20}"/>
              </a:ext>
            </a:extLst>
          </p:cNvPr>
          <p:cNvPicPr>
            <a:picLocks/>
          </p:cNvPicPr>
          <p:nvPr/>
        </p:nvPicPr>
        <p:blipFill>
          <a:blip r:embed="rId19"/>
          <a:srcRect/>
          <a:stretch/>
        </p:blipFill>
        <p:spPr>
          <a:xfrm>
            <a:off x="205153" y="7275190"/>
            <a:ext cx="2880000" cy="2162345"/>
          </a:xfrm>
          <a:prstGeom prst="rect">
            <a:avLst/>
          </a:prstGeom>
        </p:spPr>
      </p:pic>
      <p:sp>
        <p:nvSpPr>
          <p:cNvPr id="39" name="CuadroTexto 38">
            <a:extLst>
              <a:ext uri="{FF2B5EF4-FFF2-40B4-BE49-F238E27FC236}">
                <a16:creationId xmlns:a16="http://schemas.microsoft.com/office/drawing/2014/main" id="{D4D966B1-18E0-8A44-B375-06B1AE3549FE}"/>
              </a:ext>
            </a:extLst>
          </p:cNvPr>
          <p:cNvSpPr txBox="1"/>
          <p:nvPr/>
        </p:nvSpPr>
        <p:spPr>
          <a:xfrm>
            <a:off x="205153" y="6956587"/>
            <a:ext cx="19277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Imagen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59AC4320-A22C-F047-A437-F9E62806BAC9}"/>
              </a:ext>
            </a:extLst>
          </p:cNvPr>
          <p:cNvSpPr txBox="1"/>
          <p:nvPr/>
        </p:nvSpPr>
        <p:spPr>
          <a:xfrm>
            <a:off x="3789186" y="6956587"/>
            <a:ext cx="19277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3B18BA51-50B5-C845-92BF-074984218B20}"/>
              </a:ext>
            </a:extLst>
          </p:cNvPr>
          <p:cNvSpPr txBox="1"/>
          <p:nvPr/>
        </p:nvSpPr>
        <p:spPr>
          <a:xfrm>
            <a:off x="5149547" y="3553525"/>
            <a:ext cx="1526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Otros Objetivos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11CF3759-423B-B647-A1F6-00B67842527A}"/>
              </a:ext>
            </a:extLst>
          </p:cNvPr>
          <p:cNvSpPr txBox="1"/>
          <p:nvPr/>
        </p:nvSpPr>
        <p:spPr>
          <a:xfrm>
            <a:off x="5149547" y="3818192"/>
            <a:ext cx="1526400" cy="193899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La carga se aumenta según tamaño del espacio</a:t>
            </a:r>
          </a:p>
          <a:p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Creación de microestructuras socio-afectivas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Paredes y Ocupación de Espacios.mp4" descr="Paredes y Ocupación de Espacios.mp4">
            <a:hlinkClick r:id="" action="ppaction://media"/>
            <a:extLst>
              <a:ext uri="{FF2B5EF4-FFF2-40B4-BE49-F238E27FC236}">
                <a16:creationId xmlns:a16="http://schemas.microsoft.com/office/drawing/2014/main" id="{14380193-00ED-6644-B002-F131EF24B8D9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3789186" y="7275190"/>
            <a:ext cx="2880000" cy="2160000"/>
          </a:xfrm>
          <a:prstGeom prst="rect">
            <a:avLst/>
          </a:prstGeom>
        </p:spPr>
      </p:pic>
      <p:sp>
        <p:nvSpPr>
          <p:cNvPr id="44" name="CuadroTexto 43">
            <a:extLst>
              <a:ext uri="{FF2B5EF4-FFF2-40B4-BE49-F238E27FC236}">
                <a16:creationId xmlns:a16="http://schemas.microsoft.com/office/drawing/2014/main" id="{32C7FCE9-6EE2-664A-B3FC-C5EBAA5D0FE0}"/>
              </a:ext>
            </a:extLst>
          </p:cNvPr>
          <p:cNvSpPr txBox="1"/>
          <p:nvPr/>
        </p:nvSpPr>
        <p:spPr>
          <a:xfrm>
            <a:off x="138474" y="5273608"/>
            <a:ext cx="19799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Aspectos a Incidir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D38F1A15-242A-9D4C-96BE-F8072B9493CA}"/>
              </a:ext>
            </a:extLst>
          </p:cNvPr>
          <p:cNvSpPr txBox="1"/>
          <p:nvPr/>
        </p:nvSpPr>
        <p:spPr>
          <a:xfrm>
            <a:off x="138474" y="5490081"/>
            <a:ext cx="6681898" cy="25545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Tarea donde se generan contextos para que se dé el 3er hombre. No obligar, invitar.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Asociarse en corto/atraer/buscar lejos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Encontrar hombre libre orientado para progresar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Jugar a distintas alturas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Ocupar todos los ejes dificulta la presión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Primera mirada lejana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En momento sin balón definir estructura:1+2, 2+1, 3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Viajar juntos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Identificar momento de saltar</a:t>
            </a:r>
            <a:r>
              <a:rPr lang="es-ES" sz="1000">
                <a:latin typeface="Arial" panose="020B0604020202020204" pitchFamily="34" charset="0"/>
                <a:cs typeface="Arial" panose="020B0604020202020204" pitchFamily="34" charset="0"/>
              </a:rPr>
              <a:t>/permanecer</a:t>
            </a:r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Imagen 47" descr="Logotipo&#10;&#10;Descripción generada automáticamente">
            <a:extLst>
              <a:ext uri="{FF2B5EF4-FFF2-40B4-BE49-F238E27FC236}">
                <a16:creationId xmlns:a16="http://schemas.microsoft.com/office/drawing/2014/main" id="{FC5037D8-F78F-7840-A0FF-3FA203436E78}"/>
              </a:ext>
            </a:extLst>
          </p:cNvPr>
          <p:cNvPicPr>
            <a:picLocks noChangeAspect="1"/>
          </p:cNvPicPr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86264" y="9062206"/>
            <a:ext cx="643806" cy="362141"/>
          </a:xfrm>
          <a:prstGeom prst="rect">
            <a:avLst/>
          </a:prstGeom>
        </p:spPr>
      </p:pic>
      <p:cxnSp>
        <p:nvCxnSpPr>
          <p:cNvPr id="50" name="Conector recto 49">
            <a:extLst>
              <a:ext uri="{FF2B5EF4-FFF2-40B4-BE49-F238E27FC236}">
                <a16:creationId xmlns:a16="http://schemas.microsoft.com/office/drawing/2014/main" id="{75EDF2B4-AE1E-3949-8B10-ECCD1CBF8817}"/>
              </a:ext>
            </a:extLst>
          </p:cNvPr>
          <p:cNvCxnSpPr/>
          <p:nvPr/>
        </p:nvCxnSpPr>
        <p:spPr>
          <a:xfrm>
            <a:off x="61945" y="1889237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ector recto 50">
            <a:extLst>
              <a:ext uri="{FF2B5EF4-FFF2-40B4-BE49-F238E27FC236}">
                <a16:creationId xmlns:a16="http://schemas.microsoft.com/office/drawing/2014/main" id="{5258662B-1C01-B04E-81B6-EC586A78B875}"/>
              </a:ext>
            </a:extLst>
          </p:cNvPr>
          <p:cNvCxnSpPr/>
          <p:nvPr/>
        </p:nvCxnSpPr>
        <p:spPr>
          <a:xfrm>
            <a:off x="86264" y="3482718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ctor recto 51">
            <a:extLst>
              <a:ext uri="{FF2B5EF4-FFF2-40B4-BE49-F238E27FC236}">
                <a16:creationId xmlns:a16="http://schemas.microsoft.com/office/drawing/2014/main" id="{1E35B6F3-6480-CE41-B686-D3DD16D1EA73}"/>
              </a:ext>
            </a:extLst>
          </p:cNvPr>
          <p:cNvCxnSpPr/>
          <p:nvPr/>
        </p:nvCxnSpPr>
        <p:spPr>
          <a:xfrm>
            <a:off x="86264" y="5208352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recto 52">
            <a:extLst>
              <a:ext uri="{FF2B5EF4-FFF2-40B4-BE49-F238E27FC236}">
                <a16:creationId xmlns:a16="http://schemas.microsoft.com/office/drawing/2014/main" id="{52D92592-5A16-BC43-B137-5AC6C1B425DE}"/>
              </a:ext>
            </a:extLst>
          </p:cNvPr>
          <p:cNvCxnSpPr/>
          <p:nvPr/>
        </p:nvCxnSpPr>
        <p:spPr>
          <a:xfrm>
            <a:off x="61945" y="6956587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ector recto 53">
            <a:extLst>
              <a:ext uri="{FF2B5EF4-FFF2-40B4-BE49-F238E27FC236}">
                <a16:creationId xmlns:a16="http://schemas.microsoft.com/office/drawing/2014/main" id="{D8A51349-F988-014C-BAFA-2AF243D0D14E}"/>
              </a:ext>
            </a:extLst>
          </p:cNvPr>
          <p:cNvCxnSpPr>
            <a:cxnSpLocks/>
          </p:cNvCxnSpPr>
          <p:nvPr/>
        </p:nvCxnSpPr>
        <p:spPr>
          <a:xfrm>
            <a:off x="2098320" y="3590759"/>
            <a:ext cx="0" cy="154836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 recto 55">
            <a:extLst>
              <a:ext uri="{FF2B5EF4-FFF2-40B4-BE49-F238E27FC236}">
                <a16:creationId xmlns:a16="http://schemas.microsoft.com/office/drawing/2014/main" id="{83BAFEDF-DFAD-3E46-8DC9-A7D57760FDA4}"/>
              </a:ext>
            </a:extLst>
          </p:cNvPr>
          <p:cNvCxnSpPr>
            <a:cxnSpLocks/>
          </p:cNvCxnSpPr>
          <p:nvPr/>
        </p:nvCxnSpPr>
        <p:spPr>
          <a:xfrm>
            <a:off x="3644628" y="3590758"/>
            <a:ext cx="0" cy="154836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ector recto 56">
            <a:extLst>
              <a:ext uri="{FF2B5EF4-FFF2-40B4-BE49-F238E27FC236}">
                <a16:creationId xmlns:a16="http://schemas.microsoft.com/office/drawing/2014/main" id="{FBF89AB1-3E1A-7A4F-B7E4-3F417A9C6AA3}"/>
              </a:ext>
            </a:extLst>
          </p:cNvPr>
          <p:cNvCxnSpPr>
            <a:cxnSpLocks/>
          </p:cNvCxnSpPr>
          <p:nvPr/>
        </p:nvCxnSpPr>
        <p:spPr>
          <a:xfrm>
            <a:off x="5125073" y="3590758"/>
            <a:ext cx="0" cy="154836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ector recto 57">
            <a:extLst>
              <a:ext uri="{FF2B5EF4-FFF2-40B4-BE49-F238E27FC236}">
                <a16:creationId xmlns:a16="http://schemas.microsoft.com/office/drawing/2014/main" id="{CF3F3C28-D141-E94D-A5A4-75AA4BD8DAD9}"/>
              </a:ext>
            </a:extLst>
          </p:cNvPr>
          <p:cNvCxnSpPr>
            <a:cxnSpLocks/>
          </p:cNvCxnSpPr>
          <p:nvPr/>
        </p:nvCxnSpPr>
        <p:spPr>
          <a:xfrm>
            <a:off x="3411748" y="7079697"/>
            <a:ext cx="0" cy="256463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>
            <a:extLst>
              <a:ext uri="{FF2B5EF4-FFF2-40B4-BE49-F238E27FC236}">
                <a16:creationId xmlns:a16="http://schemas.microsoft.com/office/drawing/2014/main" id="{6A31C110-3B16-4880-8D96-30BE748627A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05154" y="7270855"/>
            <a:ext cx="2880000" cy="2164335"/>
          </a:xfrm>
          <a:prstGeom prst="rect">
            <a:avLst/>
          </a:prstGeom>
        </p:spPr>
      </p:pic>
      <p:pic>
        <p:nvPicPr>
          <p:cNvPr id="55" name="Imagen 54" descr="Logotipo&#10;&#10;Descripción generada automáticamente">
            <a:extLst>
              <a:ext uri="{FF2B5EF4-FFF2-40B4-BE49-F238E27FC236}">
                <a16:creationId xmlns:a16="http://schemas.microsoft.com/office/drawing/2014/main" id="{BF207E3A-06A9-4BF7-AA79-D27851158EA2}"/>
              </a:ext>
            </a:extLst>
          </p:cNvPr>
          <p:cNvPicPr>
            <a:picLocks noChangeAspect="1"/>
          </p:cNvPicPr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180671" y="9015965"/>
            <a:ext cx="643806" cy="362141"/>
          </a:xfrm>
          <a:prstGeom prst="rect">
            <a:avLst/>
          </a:prstGeom>
        </p:spPr>
      </p:pic>
      <p:pic>
        <p:nvPicPr>
          <p:cNvPr id="13" name="8vs4">
            <a:hlinkClick r:id="" action="ppaction://media"/>
            <a:extLst>
              <a:ext uri="{FF2B5EF4-FFF2-40B4-BE49-F238E27FC236}">
                <a16:creationId xmlns:a16="http://schemas.microsoft.com/office/drawing/2014/main" id="{090BA99C-095D-453C-BBBE-6D88478DCF2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3788895" y="7270856"/>
            <a:ext cx="2887052" cy="2164334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7FAB8184-3E8F-4096-ACDB-343C95A2A248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16957" y="7261577"/>
            <a:ext cx="2888871" cy="2175958"/>
          </a:xfrm>
          <a:prstGeom prst="rect">
            <a:avLst/>
          </a:prstGeom>
        </p:spPr>
      </p:pic>
      <p:pic>
        <p:nvPicPr>
          <p:cNvPr id="59" name="Imagen 58" descr="Logotipo&#10;&#10;Descripción generada automáticamente">
            <a:extLst>
              <a:ext uri="{FF2B5EF4-FFF2-40B4-BE49-F238E27FC236}">
                <a16:creationId xmlns:a16="http://schemas.microsoft.com/office/drawing/2014/main" id="{CCC2253C-FF63-4199-970F-2BED80266105}"/>
              </a:ext>
            </a:extLst>
          </p:cNvPr>
          <p:cNvPicPr>
            <a:picLocks noChangeAspect="1"/>
          </p:cNvPicPr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98067" y="9062206"/>
            <a:ext cx="643806" cy="362141"/>
          </a:xfrm>
          <a:prstGeom prst="rect">
            <a:avLst/>
          </a:prstGeom>
        </p:spPr>
      </p:pic>
      <p:pic>
        <p:nvPicPr>
          <p:cNvPr id="35" name="transición cambio de plano">
            <a:hlinkClick r:id="" action="ppaction://media"/>
            <a:extLst>
              <a:ext uri="{FF2B5EF4-FFF2-40B4-BE49-F238E27FC236}">
                <a16:creationId xmlns:a16="http://schemas.microsoft.com/office/drawing/2014/main" id="{469ECCAF-409D-4D35-9F18-601E4A918A06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3782550" y="7283829"/>
            <a:ext cx="2902474" cy="2137734"/>
          </a:xfrm>
          <a:prstGeom prst="rect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AB041C2E-E018-4B9B-BBC9-4D31DD6FAF4D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72976" y="7259232"/>
            <a:ext cx="2944655" cy="2204487"/>
          </a:xfrm>
          <a:prstGeom prst="rect">
            <a:avLst/>
          </a:prstGeom>
        </p:spPr>
      </p:pic>
      <p:pic>
        <p:nvPicPr>
          <p:cNvPr id="60" name="Imagen 59" descr="Logotipo&#10;&#10;Descripción generada automáticamente">
            <a:extLst>
              <a:ext uri="{FF2B5EF4-FFF2-40B4-BE49-F238E27FC236}">
                <a16:creationId xmlns:a16="http://schemas.microsoft.com/office/drawing/2014/main" id="{2414BAE2-F7E8-4695-A6C5-B72CAEED5EB2}"/>
              </a:ext>
            </a:extLst>
          </p:cNvPr>
          <p:cNvPicPr>
            <a:picLocks noChangeAspect="1"/>
          </p:cNvPicPr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96601" y="9098302"/>
            <a:ext cx="643806" cy="362141"/>
          </a:xfrm>
          <a:prstGeom prst="rect">
            <a:avLst/>
          </a:prstGeom>
        </p:spPr>
      </p:pic>
      <p:pic>
        <p:nvPicPr>
          <p:cNvPr id="38" name="7vs5+finalización">
            <a:hlinkClick r:id="" action="ppaction://media"/>
            <a:extLst>
              <a:ext uri="{FF2B5EF4-FFF2-40B4-BE49-F238E27FC236}">
                <a16:creationId xmlns:a16="http://schemas.microsoft.com/office/drawing/2014/main" id="{28CEEAA6-1019-41B5-AF8A-329BFDE8B3CE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3781727" y="7265718"/>
            <a:ext cx="2903298" cy="2171817"/>
          </a:xfrm>
          <a:prstGeom prst="rect">
            <a:avLst/>
          </a:prstGeom>
        </p:spPr>
      </p:pic>
      <p:pic>
        <p:nvPicPr>
          <p:cNvPr id="2" name="mejorar circulación">
            <a:hlinkClick r:id="" action="ppaction://media"/>
            <a:extLst>
              <a:ext uri="{FF2B5EF4-FFF2-40B4-BE49-F238E27FC236}">
                <a16:creationId xmlns:a16="http://schemas.microsoft.com/office/drawing/2014/main" id="{79FDE294-9938-46D8-87CC-3752843BA10C}"/>
              </a:ext>
            </a:extLst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3781728" y="7259232"/>
            <a:ext cx="2903298" cy="2178303"/>
          </a:xfrm>
          <a:prstGeom prst="rect">
            <a:avLst/>
          </a:prstGeom>
        </p:spPr>
      </p:pic>
      <p:pic>
        <p:nvPicPr>
          <p:cNvPr id="49" name="Imagen 48">
            <a:extLst>
              <a:ext uri="{FF2B5EF4-FFF2-40B4-BE49-F238E27FC236}">
                <a16:creationId xmlns:a16="http://schemas.microsoft.com/office/drawing/2014/main" id="{D3DC7B9B-CA8D-4D00-941F-21EBFDA37427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72974" y="7259232"/>
            <a:ext cx="2944656" cy="2209909"/>
          </a:xfrm>
          <a:prstGeom prst="rect">
            <a:avLst/>
          </a:prstGeom>
        </p:spPr>
      </p:pic>
      <p:pic>
        <p:nvPicPr>
          <p:cNvPr id="61" name="Imagen 60" descr="Logotipo&#10;&#10;Descripción generada automáticamente">
            <a:extLst>
              <a:ext uri="{FF2B5EF4-FFF2-40B4-BE49-F238E27FC236}">
                <a16:creationId xmlns:a16="http://schemas.microsoft.com/office/drawing/2014/main" id="{694E031F-4507-4069-9E4C-2F777AB6D53F}"/>
              </a:ext>
            </a:extLst>
          </p:cNvPr>
          <p:cNvPicPr>
            <a:picLocks noChangeAspect="1"/>
          </p:cNvPicPr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843565" y="9015964"/>
            <a:ext cx="643806" cy="362141"/>
          </a:xfrm>
          <a:prstGeom prst="rect">
            <a:avLst/>
          </a:prstGeom>
        </p:spPr>
      </p:pic>
      <p:pic>
        <p:nvPicPr>
          <p:cNvPr id="46" name="robar pasillos ext">
            <a:hlinkClick r:id="" action="ppaction://media"/>
            <a:extLst>
              <a:ext uri="{FF2B5EF4-FFF2-40B4-BE49-F238E27FC236}">
                <a16:creationId xmlns:a16="http://schemas.microsoft.com/office/drawing/2014/main" id="{1575B7DB-06E7-4BBC-853C-4B54650B8A11}"/>
              </a:ext>
            </a:extLst>
          </p:cNvPr>
          <p:cNvPicPr>
            <a:picLocks noChangeAspect="1"/>
          </p:cNvPicPr>
          <p:nvPr>
            <a:vide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3789186" y="7259232"/>
            <a:ext cx="2886762" cy="2162331"/>
          </a:xfrm>
          <a:prstGeom prst="rect">
            <a:avLst/>
          </a:prstGeom>
        </p:spPr>
      </p:pic>
      <p:pic>
        <p:nvPicPr>
          <p:cNvPr id="63" name="Imagen 62">
            <a:extLst>
              <a:ext uri="{FF2B5EF4-FFF2-40B4-BE49-F238E27FC236}">
                <a16:creationId xmlns:a16="http://schemas.microsoft.com/office/drawing/2014/main" id="{89B5D39D-D83A-4481-ACF0-6357B4A8744D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63895" y="7259232"/>
            <a:ext cx="2960079" cy="2213866"/>
          </a:xfrm>
          <a:prstGeom prst="rect">
            <a:avLst/>
          </a:prstGeom>
        </p:spPr>
      </p:pic>
      <p:pic>
        <p:nvPicPr>
          <p:cNvPr id="64" name="Imagen 63" descr="Logotipo&#10;&#10;Descripción generada automáticamente">
            <a:extLst>
              <a:ext uri="{FF2B5EF4-FFF2-40B4-BE49-F238E27FC236}">
                <a16:creationId xmlns:a16="http://schemas.microsoft.com/office/drawing/2014/main" id="{E91C6371-6031-4895-A7D7-8865847D2441}"/>
              </a:ext>
            </a:extLst>
          </p:cNvPr>
          <p:cNvPicPr>
            <a:picLocks noChangeAspect="1"/>
          </p:cNvPicPr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80911" y="9101578"/>
            <a:ext cx="643806" cy="362141"/>
          </a:xfrm>
          <a:prstGeom prst="rect">
            <a:avLst/>
          </a:prstGeom>
        </p:spPr>
      </p:pic>
      <p:pic>
        <p:nvPicPr>
          <p:cNvPr id="66" name="aplicacion con apoyos exteriores">
            <a:hlinkClick r:id="" action="ppaction://media"/>
            <a:extLst>
              <a:ext uri="{FF2B5EF4-FFF2-40B4-BE49-F238E27FC236}">
                <a16:creationId xmlns:a16="http://schemas.microsoft.com/office/drawing/2014/main" id="{1A634590-5EEB-4E9F-B3E0-9E4DC1B9EC97}"/>
              </a:ext>
            </a:extLst>
          </p:cNvPr>
          <p:cNvPicPr>
            <a:picLocks noChangeAspect="1"/>
          </p:cNvPicPr>
          <p:nvPr>
            <a:vide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3770862" y="7256887"/>
            <a:ext cx="2923244" cy="2180648"/>
          </a:xfrm>
          <a:prstGeom prst="rect">
            <a:avLst/>
          </a:prstGeom>
        </p:spPr>
      </p:pic>
      <p:pic>
        <p:nvPicPr>
          <p:cNvPr id="65" name="Imagen 64">
            <a:extLst>
              <a:ext uri="{FF2B5EF4-FFF2-40B4-BE49-F238E27FC236}">
                <a16:creationId xmlns:a16="http://schemas.microsoft.com/office/drawing/2014/main" id="{D71C5054-2F54-47D9-B2D8-CB18B3C1E709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72974" y="7249853"/>
            <a:ext cx="2958167" cy="2213866"/>
          </a:xfrm>
          <a:prstGeom prst="rect">
            <a:avLst/>
          </a:prstGeom>
        </p:spPr>
      </p:pic>
      <p:pic>
        <p:nvPicPr>
          <p:cNvPr id="67" name="Imagen 66" descr="Logotipo&#10;&#10;Descripción generada automáticamente">
            <a:extLst>
              <a:ext uri="{FF2B5EF4-FFF2-40B4-BE49-F238E27FC236}">
                <a16:creationId xmlns:a16="http://schemas.microsoft.com/office/drawing/2014/main" id="{AAA33F2B-FD1B-4362-9F91-3A06A1C9F9CE}"/>
              </a:ext>
            </a:extLst>
          </p:cNvPr>
          <p:cNvPicPr>
            <a:picLocks noChangeAspect="1"/>
          </p:cNvPicPr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138474" y="9082594"/>
            <a:ext cx="643806" cy="362141"/>
          </a:xfrm>
          <a:prstGeom prst="rect">
            <a:avLst/>
          </a:prstGeom>
        </p:spPr>
      </p:pic>
      <p:pic>
        <p:nvPicPr>
          <p:cNvPr id="62" name="3vs3+3">
            <a:hlinkClick r:id="" action="ppaction://media"/>
            <a:extLst>
              <a:ext uri="{FF2B5EF4-FFF2-40B4-BE49-F238E27FC236}">
                <a16:creationId xmlns:a16="http://schemas.microsoft.com/office/drawing/2014/main" id="{9E9386B2-EF9E-41DB-9FCE-04CED9AA3581}"/>
              </a:ext>
            </a:extLst>
          </p:cNvPr>
          <p:cNvPicPr>
            <a:picLocks noChangeAspect="1"/>
          </p:cNvPicPr>
          <p:nvPr>
            <a:vide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3749465" y="7249853"/>
            <a:ext cx="2935562" cy="2187682"/>
          </a:xfrm>
          <a:prstGeom prst="rect">
            <a:avLst/>
          </a:prstGeom>
        </p:spPr>
      </p:pic>
      <p:pic>
        <p:nvPicPr>
          <p:cNvPr id="69" name="Imagen 68">
            <a:extLst>
              <a:ext uri="{FF2B5EF4-FFF2-40B4-BE49-F238E27FC236}">
                <a16:creationId xmlns:a16="http://schemas.microsoft.com/office/drawing/2014/main" id="{2CDC2E59-8084-47A8-B7D6-E83BB91A063D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163895" y="7242929"/>
            <a:ext cx="3003310" cy="2216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135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4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14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91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506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875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5935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083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6769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70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83853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9625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33478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3125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9625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43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video>
              <p:cMediaNode vol="80000">
                <p:cTn id="35" repeatCount="indefinite" fill="remove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41" repeatCount="indefinite" fill="remove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video fullScrn="1">
              <p:cMediaNode vol="80000">
                <p:cTn id="47" repeatCount="indefinite" fill="remove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video fullScrn="1">
              <p:cMediaNode vol="80000">
                <p:cTn id="53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59" repeatCount="indefinite" fill="remove" display="0">
                  <p:stCondLst>
                    <p:cond delay="indefinite"/>
                  </p:stCondLst>
                </p:cTn>
                <p:tgtEl>
                  <p:spTgt spid="46"/>
                </p:tgtEl>
              </p:cMediaNode>
            </p:vide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4" dur="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video fullScrn="1">
              <p:cMediaNode vol="80000">
                <p:cTn id="65" repeatCount="indefinite" fill="remove" display="0">
                  <p:stCondLst>
                    <p:cond delay="indefinite"/>
                  </p:stCondLst>
                </p:cTn>
                <p:tgtEl>
                  <p:spTgt spid="66"/>
                </p:tgtEl>
              </p:cMediaNode>
            </p:video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0" dur="1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video>
              <p:cMediaNode vol="80000">
                <p:cTn id="71" fill="hold" display="0">
                  <p:stCondLst>
                    <p:cond delay="indefinite"/>
                  </p:stCondLst>
                </p:cTn>
                <p:tgtEl>
                  <p:spTgt spid="62"/>
                </p:tgtEl>
              </p:cMediaNode>
            </p:vide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6" dur="1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2048</TotalTime>
  <Words>259</Words>
  <Application>Microsoft Office PowerPoint</Application>
  <PresentationFormat>A4 (210 x 297 mm)</PresentationFormat>
  <Paragraphs>83</Paragraphs>
  <Slides>1</Slides>
  <Notes>0</Notes>
  <HiddenSlides>0</HiddenSlides>
  <MMClips>8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de Office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Miguel Sobejano</dc:creator>
  <cp:lastModifiedBy>david lopez lopez</cp:lastModifiedBy>
  <cp:revision>234</cp:revision>
  <dcterms:created xsi:type="dcterms:W3CDTF">2021-01-24T11:11:28Z</dcterms:created>
  <dcterms:modified xsi:type="dcterms:W3CDTF">2021-06-03T09:26:12Z</dcterms:modified>
</cp:coreProperties>
</file>