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81"/>
  </p:normalViewPr>
  <p:slideViewPr>
    <p:cSldViewPr snapToGrid="0" snapToObjects="1">
      <p:cViewPr>
        <p:scale>
          <a:sx n="106" d="100"/>
          <a:sy n="106" d="100"/>
        </p:scale>
        <p:origin x="1266" y="-2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8B4DE-D65B-4F8C-94F4-880E095AF01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2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4"/><Relationship Id="rId7" Type="http://schemas.openxmlformats.org/officeDocument/2006/relationships/image" Target="../media/image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76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Generar superioridades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9vs9+2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35x45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17´				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6730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Tarea que se desarrolla en un espacio rectangular de 35x45 metros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Dividimos el ejercicio en 3 subespacios: 2 subespacios en los lados del rectángulo y otro central que será mas grande que los otros 2 subespacios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Jugaremos un 9vs9 más 2 comodines exteriores en los fondos.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Colocamos una estructura de 3 jugadores en primer subespacio o subespacio de inicio, 4 jugadores en el subespacio intermedio y 2 en el subespacio final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objetivo de la tarea es llevar el balón de lado a lado. Si hay robo hay cambio de rol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Norma de provocación: defiendo mi zona ataco la contigua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Hacerlo sin subespacios para que los jugadores valores los espacios a conquistar y contextualicen sus posiciones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Control-pase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Orientaciones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Interceptaciones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Conducciones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Fijaciones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hombre libre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Salida limpia en inicio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Robar+pase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seguro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Adecuar cuerpo para posteriores esfuerzos mas prolongados e intensos</a:t>
            </a: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Comunicación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3" y="5273608"/>
            <a:ext cx="66332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Distancias de relación adecuadas con los jugadores de dentro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Girar en inicio hasta salida limpia de balón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Encontrar hombre libre en intermedias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Reconocerse como receptor/fijador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Robar/pase seguro/descargar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Perder altura para generar ventaja numérica en zonas intermedias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Progresar con conducción/pase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Generar saltos/dividir/incorporar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Ser amplios y profundos desde estructura inicial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enerar ventajas numéricas">
            <a:hlinkClick r:id="" action="ppaction://media"/>
            <a:extLst>
              <a:ext uri="{FF2B5EF4-FFF2-40B4-BE49-F238E27FC236}">
                <a16:creationId xmlns:a16="http://schemas.microsoft.com/office/drawing/2014/main" id="{A7AF8B27-B9B4-4CE7-9340-CC551277C3B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6" y="7261197"/>
            <a:ext cx="2880000" cy="21763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F9ECDD-D882-44BE-8AA2-D75366181B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957" y="7267684"/>
            <a:ext cx="2879997" cy="21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2550</TotalTime>
  <Words>269</Words>
  <Application>Microsoft Office PowerPoint</Application>
  <PresentationFormat>A4 (210 x 297 mm)</PresentationFormat>
  <Paragraphs>76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306</cp:revision>
  <dcterms:created xsi:type="dcterms:W3CDTF">2021-01-24T11:11:28Z</dcterms:created>
  <dcterms:modified xsi:type="dcterms:W3CDTF">2021-07-08T09:26:30Z</dcterms:modified>
</cp:coreProperties>
</file>