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0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81"/>
  </p:normalViewPr>
  <p:slideViewPr>
    <p:cSldViewPr snapToGrid="0" snapToObjects="1">
      <p:cViewPr>
        <p:scale>
          <a:sx n="100" d="100"/>
          <a:sy n="100" d="100"/>
        </p:scale>
        <p:origin x="1380" y="-1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8B4DE-D65B-4F8C-94F4-880E095AF01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20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25/07/2021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p4"/><Relationship Id="rId7" Type="http://schemas.openxmlformats.org/officeDocument/2006/relationships/image" Target="../media/image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jp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79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Tapar dentro/defender área 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8vs6</a:t>
            </a:r>
            <a:endParaRPr lang="es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55x40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10´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22´				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67305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Tarea que disputamos en casi medio campo entero (40x55 metros)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Trabajaremos en superioridad con 2 equipos. El primer equipo en superioridad (8 jugadores) ataca portería grande con 2 jugadores en los lados del espacio delimitado para la tarea. El otro equipo en inferioridad (6 jugadores) trata de evitar que le hagan gol y tras robo realiza punto una vez haya traspasado en conducción la línea imaginaria del espacio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Las normas de provocación: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-ataque libremente. Si meto gol por dentro 3 puntos/gol de centro lateral 1 punto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-equipo que defiende si roba y mete gol en línea imaginaria 2 puntos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Luego cambio de roles</a:t>
            </a:r>
          </a:p>
          <a:p>
            <a:endParaRPr lang="es-E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Hacerlo con 2 porterías grandes manteniendo la estructura y la superioridad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centros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Interceptaciones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Tiros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Remates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Fintas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 dentro-fuera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 hombre libre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Robar+transición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8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ritmo propio de la competición</a:t>
            </a: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Estructuras interlineales	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3" y="5273608"/>
            <a:ext cx="66332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Jugar dentro-fuera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Generar superioridades dentro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1vs1 en pasillo exterior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Defender área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recuperación identificar 1er receptor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perdida reducir espacios/vigilancia para poder defender hacia delante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Distancia adecuadas de relación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Presión tras perdida de cercanos/alejados retornos con cambio de eje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Girar lado-lado/mantener amplitud/atacar la profundidad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5F129C99-C9F2-46A0-9365-744160271BE2}"/>
              </a:ext>
            </a:extLst>
          </p:cNvPr>
          <p:cNvSpPr txBox="1"/>
          <p:nvPr/>
        </p:nvSpPr>
        <p:spPr>
          <a:xfrm>
            <a:off x="3178094" y="885100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51CFC6E-A37F-4B26-819B-40470F57F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153" y="7283340"/>
            <a:ext cx="2880000" cy="2155858"/>
          </a:xfrm>
          <a:prstGeom prst="rect">
            <a:avLst/>
          </a:prstGeom>
        </p:spPr>
      </p:pic>
      <p:pic>
        <p:nvPicPr>
          <p:cNvPr id="27" name="tapar dentro+transicion">
            <a:hlinkClick r:id="" action="ppaction://media"/>
            <a:extLst>
              <a:ext uri="{FF2B5EF4-FFF2-40B4-BE49-F238E27FC236}">
                <a16:creationId xmlns:a16="http://schemas.microsoft.com/office/drawing/2014/main" id="{E3DEFBB9-258C-41E6-B94F-01B0A9A869D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88641" y="7262614"/>
            <a:ext cx="2880000" cy="21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56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2611</TotalTime>
  <Words>268</Words>
  <Application>Microsoft Office PowerPoint</Application>
  <PresentationFormat>A4 (210 x 297 mm)</PresentationFormat>
  <Paragraphs>77</Paragraphs>
  <Slides>1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314</cp:revision>
  <dcterms:created xsi:type="dcterms:W3CDTF">2021-01-24T11:11:28Z</dcterms:created>
  <dcterms:modified xsi:type="dcterms:W3CDTF">2021-07-25T17:48:54Z</dcterms:modified>
</cp:coreProperties>
</file>